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682F"/>
    <a:srgbClr val="259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32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EA349-567E-4355-83DC-BC6E589369C6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47C31-EE73-44CC-9887-4300FAF0D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4211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EA349-567E-4355-83DC-BC6E589369C6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47C31-EE73-44CC-9887-4300FAF0D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707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EA349-567E-4355-83DC-BC6E589369C6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47C31-EE73-44CC-9887-4300FAF0D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905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EA349-567E-4355-83DC-BC6E589369C6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47C31-EE73-44CC-9887-4300FAF0D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61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EA349-567E-4355-83DC-BC6E589369C6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47C31-EE73-44CC-9887-4300FAF0D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5689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EA349-567E-4355-83DC-BC6E589369C6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47C31-EE73-44CC-9887-4300FAF0D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31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EA349-567E-4355-83DC-BC6E589369C6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47C31-EE73-44CC-9887-4300FAF0D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043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EA349-567E-4355-83DC-BC6E589369C6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47C31-EE73-44CC-9887-4300FAF0D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391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EA349-567E-4355-83DC-BC6E589369C6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47C31-EE73-44CC-9887-4300FAF0D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70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EA349-567E-4355-83DC-BC6E589369C6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47C31-EE73-44CC-9887-4300FAF0D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407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EA349-567E-4355-83DC-BC6E589369C6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47C31-EE73-44CC-9887-4300FAF0D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21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EEA349-567E-4355-83DC-BC6E589369C6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247C31-EE73-44CC-9887-4300FAF0D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360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wkte@higginspartnerships.co.uk" TargetMode="External"/><Relationship Id="rId4" Type="http://schemas.openxmlformats.org/officeDocument/2006/relationships/hyperlink" Target="mailto:wkt@camden.gov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1E4D462-05B7-2F3A-5FBE-F83962EE7FA4}"/>
              </a:ext>
            </a:extLst>
          </p:cNvPr>
          <p:cNvSpPr/>
          <p:nvPr/>
        </p:nvSpPr>
        <p:spPr>
          <a:xfrm>
            <a:off x="0" y="-1"/>
            <a:ext cx="6858000" cy="1472339"/>
          </a:xfrm>
          <a:prstGeom prst="rect">
            <a:avLst/>
          </a:prstGeom>
          <a:solidFill>
            <a:srgbClr val="E168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682898-DD3E-590A-8BD6-F398BBB5DCCC}"/>
              </a:ext>
            </a:extLst>
          </p:cNvPr>
          <p:cNvSpPr/>
          <p:nvPr/>
        </p:nvSpPr>
        <p:spPr>
          <a:xfrm>
            <a:off x="0" y="8976102"/>
            <a:ext cx="6858000" cy="929898"/>
          </a:xfrm>
          <a:prstGeom prst="rect">
            <a:avLst/>
          </a:prstGeom>
          <a:solidFill>
            <a:srgbClr val="E168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D56FB75-1A1F-EE64-0BA7-857C7F91BC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520" y="2779246"/>
            <a:ext cx="2062480" cy="1936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39B4A97-DAA6-9DF8-8281-24461FB68D9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1565" y="2779246"/>
            <a:ext cx="2030730" cy="191706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76C3712-5F6F-0762-2F3E-0EDC10B1891F}"/>
              </a:ext>
            </a:extLst>
          </p:cNvPr>
          <p:cNvSpPr txBox="1"/>
          <p:nvPr/>
        </p:nvSpPr>
        <p:spPr>
          <a:xfrm>
            <a:off x="578399" y="530660"/>
            <a:ext cx="6106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spc="300" dirty="0">
                <a:solidFill>
                  <a:schemeClr val="bg1"/>
                </a:solidFill>
                <a:latin typeface="Century Gothic" panose="020B0502020202020204" pitchFamily="34" charset="0"/>
              </a:rPr>
              <a:t>WEST KENTISH TOWN ESTATE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56B9FEB-5B75-0146-7347-C1D547ACC85F}"/>
              </a:ext>
            </a:extLst>
          </p:cNvPr>
          <p:cNvCxnSpPr/>
          <p:nvPr/>
        </p:nvCxnSpPr>
        <p:spPr>
          <a:xfrm>
            <a:off x="433953" y="1224364"/>
            <a:ext cx="616832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FB78B004-F739-FD59-051D-B8535055BF9A}"/>
              </a:ext>
            </a:extLst>
          </p:cNvPr>
          <p:cNvSpPr txBox="1"/>
          <p:nvPr/>
        </p:nvSpPr>
        <p:spPr>
          <a:xfrm>
            <a:off x="247972" y="1642822"/>
            <a:ext cx="64240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spc="300" dirty="0">
                <a:solidFill>
                  <a:srgbClr val="E1682F"/>
                </a:solidFill>
                <a:latin typeface="Century Gothic" panose="020B0502020202020204" pitchFamily="34" charset="0"/>
              </a:rPr>
              <a:t>MEET THE CONTRACTOR EVENTS</a:t>
            </a:r>
          </a:p>
          <a:p>
            <a:pPr algn="ctr"/>
            <a:r>
              <a:rPr lang="en-GB" sz="2000" b="1" spc="300" dirty="0">
                <a:solidFill>
                  <a:srgbClr val="E1682F"/>
                </a:solidFill>
                <a:latin typeface="Century Gothic" panose="020B0502020202020204" pitchFamily="34" charset="0"/>
              </a:rPr>
              <a:t>&amp; CONSTRUCTION MANAGEMENT PLAN CONSULTATION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F7B6F8F-5456-5459-6D5B-440348C2712E}"/>
              </a:ext>
            </a:extLst>
          </p:cNvPr>
          <p:cNvSpPr txBox="1"/>
          <p:nvPr/>
        </p:nvSpPr>
        <p:spPr>
          <a:xfrm>
            <a:off x="1720312" y="4765163"/>
            <a:ext cx="344062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590"/>
              </a:spcBef>
              <a:buNone/>
            </a:pPr>
            <a:r>
              <a:rPr lang="en-US" sz="1100" b="0" i="1" dirty="0"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Artists’ impressions of Site D1 (left) and A1 (right)</a:t>
            </a:r>
            <a:endParaRPr lang="en-GB" sz="1100" b="1" dirty="0">
              <a:effectLst/>
              <a:latin typeface="Century Gothic" panose="020B0502020202020204" pitchFamily="34" charset="0"/>
              <a:ea typeface="Century Gothic" panose="020B0502020202020204" pitchFamily="34" charset="0"/>
              <a:cs typeface="Century Gothic" panose="020B0502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0AD42C5-FA0D-B1BC-54E1-B22E19C7F4B6}"/>
              </a:ext>
            </a:extLst>
          </p:cNvPr>
          <p:cNvSpPr txBox="1"/>
          <p:nvPr/>
        </p:nvSpPr>
        <p:spPr>
          <a:xfrm>
            <a:off x="991583" y="6796279"/>
            <a:ext cx="529825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700" b="1" spc="300" dirty="0">
                <a:latin typeface="Century Gothic" panose="020B0502020202020204" pitchFamily="34" charset="0"/>
              </a:rPr>
              <a:t>VENUE: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700" b="1" dirty="0">
                <a:latin typeface="Century Gothic" panose="020B0502020202020204" pitchFamily="34" charset="0"/>
              </a:rPr>
              <a:t>104a Queens Crescent, London NW5 4DU</a:t>
            </a:r>
          </a:p>
          <a:p>
            <a:endParaRPr lang="en-GB" sz="1700" b="1" dirty="0">
              <a:latin typeface="Century Gothic" panose="020B0502020202020204" pitchFamily="34" charset="0"/>
            </a:endParaRPr>
          </a:p>
          <a:p>
            <a:r>
              <a:rPr lang="en-GB" sz="1700" b="1" spc="300" dirty="0">
                <a:latin typeface="Century Gothic" panose="020B0502020202020204" pitchFamily="34" charset="0"/>
              </a:rPr>
              <a:t>DATES &amp; TIMES: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700" b="1" dirty="0">
                <a:latin typeface="Century Gothic" panose="020B0502020202020204" pitchFamily="34" charset="0"/>
              </a:rPr>
              <a:t>Tuesday 16 June 2026, 2:00pm – 4:00pm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700" b="1" dirty="0">
                <a:latin typeface="Century Gothic" panose="020B0502020202020204" pitchFamily="34" charset="0"/>
              </a:rPr>
              <a:t>Thursday 18 June 2026, 5:00pm – 7:00pm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700" b="1" dirty="0">
                <a:latin typeface="Century Gothic" panose="020B0502020202020204" pitchFamily="34" charset="0"/>
              </a:rPr>
              <a:t>Saturday 20 June 2026, 11:00am – 1:00pm </a:t>
            </a:r>
            <a:endParaRPr lang="en-GB" sz="1700" dirty="0">
              <a:latin typeface="Century Gothic" panose="020B0502020202020204" pitchFamily="34" charset="0"/>
            </a:endParaRPr>
          </a:p>
          <a:p>
            <a:endParaRPr lang="en-GB" sz="1700" dirty="0">
              <a:latin typeface="Century Gothic" panose="020B0502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724789-3D1C-D8FC-D4A4-493FB79966F4}"/>
              </a:ext>
            </a:extLst>
          </p:cNvPr>
          <p:cNvSpPr txBox="1"/>
          <p:nvPr/>
        </p:nvSpPr>
        <p:spPr>
          <a:xfrm>
            <a:off x="578399" y="5126368"/>
            <a:ext cx="5822401" cy="1374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00" dirty="0">
                <a:latin typeface="Century Gothic" panose="020B0502020202020204" pitchFamily="34" charset="0"/>
              </a:rPr>
              <a:t>Higgins Partnerships and Camden Council invite you to come along to one of our Meet the Contractor events for the estate redevelopment in June 2026. </a:t>
            </a:r>
          </a:p>
          <a:p>
            <a:pPr algn="ctr">
              <a:lnSpc>
                <a:spcPts val="1000"/>
              </a:lnSpc>
            </a:pPr>
            <a:endParaRPr lang="en-GB" sz="1500" dirty="0">
              <a:latin typeface="Century Gothic" panose="020B0502020202020204" pitchFamily="34" charset="0"/>
            </a:endParaRPr>
          </a:p>
          <a:p>
            <a:pPr algn="ctr"/>
            <a:r>
              <a:rPr lang="en-GB" sz="1500" dirty="0">
                <a:latin typeface="Century Gothic" panose="020B0502020202020204" pitchFamily="34" charset="0"/>
              </a:rPr>
              <a:t>We will also be consulting on our draft Construction Management Plan for Sites A1 and D1. 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8AA34C06-CF7C-972A-5CF4-E434C35A4728}"/>
              </a:ext>
            </a:extLst>
          </p:cNvPr>
          <p:cNvSpPr/>
          <p:nvPr/>
        </p:nvSpPr>
        <p:spPr>
          <a:xfrm>
            <a:off x="790107" y="6703291"/>
            <a:ext cx="5682916" cy="2078176"/>
          </a:xfrm>
          <a:prstGeom prst="roundRect">
            <a:avLst/>
          </a:prstGeom>
          <a:noFill/>
          <a:ln w="76200">
            <a:solidFill>
              <a:srgbClr val="E168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698BF2-0928-9C1F-8737-94DB5396CE3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24" y="9145091"/>
            <a:ext cx="1410907" cy="574752"/>
          </a:xfrm>
          <a:prstGeom prst="rect">
            <a:avLst/>
          </a:prstGeom>
        </p:spPr>
      </p:pic>
      <p:sp>
        <p:nvSpPr>
          <p:cNvPr id="22" name="Graphic 3">
            <a:extLst>
              <a:ext uri="{FF2B5EF4-FFF2-40B4-BE49-F238E27FC236}">
                <a16:creationId xmlns:a16="http://schemas.microsoft.com/office/drawing/2014/main" id="{4AC3BBA2-DCE5-A9AF-035B-E9BFF7699FCA}"/>
              </a:ext>
            </a:extLst>
          </p:cNvPr>
          <p:cNvSpPr/>
          <p:nvPr/>
        </p:nvSpPr>
        <p:spPr>
          <a:xfrm>
            <a:off x="4961659" y="9311968"/>
            <a:ext cx="1602336" cy="262717"/>
          </a:xfrm>
          <a:custGeom>
            <a:avLst/>
            <a:gdLst/>
            <a:ahLst/>
            <a:cxnLst/>
            <a:rect l="l" t="t" r="r" b="b"/>
            <a:pathLst>
              <a:path w="859790" h="140970">
                <a:moveTo>
                  <a:pt x="778548" y="37998"/>
                </a:moveTo>
                <a:lnTo>
                  <a:pt x="753275" y="37998"/>
                </a:lnTo>
                <a:lnTo>
                  <a:pt x="753275" y="137693"/>
                </a:lnTo>
                <a:lnTo>
                  <a:pt x="779932" y="137693"/>
                </a:lnTo>
                <a:lnTo>
                  <a:pt x="779932" y="78892"/>
                </a:lnTo>
                <a:lnTo>
                  <a:pt x="782006" y="68602"/>
                </a:lnTo>
                <a:lnTo>
                  <a:pt x="787901" y="60266"/>
                </a:lnTo>
                <a:lnTo>
                  <a:pt x="797130" y="54680"/>
                </a:lnTo>
                <a:lnTo>
                  <a:pt x="806874" y="53035"/>
                </a:lnTo>
                <a:lnTo>
                  <a:pt x="779017" y="53035"/>
                </a:lnTo>
                <a:lnTo>
                  <a:pt x="778548" y="52641"/>
                </a:lnTo>
                <a:lnTo>
                  <a:pt x="778548" y="37998"/>
                </a:lnTo>
                <a:close/>
              </a:path>
              <a:path w="859790" h="140970">
                <a:moveTo>
                  <a:pt x="854946" y="52641"/>
                </a:moveTo>
                <a:lnTo>
                  <a:pt x="809205" y="52641"/>
                </a:lnTo>
                <a:lnTo>
                  <a:pt x="819430" y="53941"/>
                </a:lnTo>
                <a:lnTo>
                  <a:pt x="826703" y="57970"/>
                </a:lnTo>
                <a:lnTo>
                  <a:pt x="831122" y="64926"/>
                </a:lnTo>
                <a:lnTo>
                  <a:pt x="832789" y="75006"/>
                </a:lnTo>
                <a:lnTo>
                  <a:pt x="832789" y="137693"/>
                </a:lnTo>
                <a:lnTo>
                  <a:pt x="859459" y="137693"/>
                </a:lnTo>
                <a:lnTo>
                  <a:pt x="859459" y="69265"/>
                </a:lnTo>
                <a:lnTo>
                  <a:pt x="856489" y="54680"/>
                </a:lnTo>
                <a:lnTo>
                  <a:pt x="856455" y="54511"/>
                </a:lnTo>
                <a:lnTo>
                  <a:pt x="854946" y="52641"/>
                </a:lnTo>
                <a:close/>
              </a:path>
              <a:path w="859790" h="140970">
                <a:moveTo>
                  <a:pt x="816660" y="35293"/>
                </a:moveTo>
                <a:lnTo>
                  <a:pt x="805205" y="36518"/>
                </a:lnTo>
                <a:lnTo>
                  <a:pt x="794872" y="40039"/>
                </a:lnTo>
                <a:lnTo>
                  <a:pt x="786023" y="45623"/>
                </a:lnTo>
                <a:lnTo>
                  <a:pt x="779017" y="53035"/>
                </a:lnTo>
                <a:lnTo>
                  <a:pt x="806874" y="53035"/>
                </a:lnTo>
                <a:lnTo>
                  <a:pt x="809205" y="52641"/>
                </a:lnTo>
                <a:lnTo>
                  <a:pt x="854946" y="52641"/>
                </a:lnTo>
                <a:lnTo>
                  <a:pt x="847880" y="43883"/>
                </a:lnTo>
                <a:lnTo>
                  <a:pt x="834395" y="37452"/>
                </a:lnTo>
                <a:lnTo>
                  <a:pt x="816660" y="35293"/>
                </a:lnTo>
                <a:close/>
              </a:path>
              <a:path w="859790" h="140970">
                <a:moveTo>
                  <a:pt x="679869" y="35293"/>
                </a:moveTo>
                <a:lnTo>
                  <a:pt x="655530" y="39534"/>
                </a:lnTo>
                <a:lnTo>
                  <a:pt x="637116" y="50992"/>
                </a:lnTo>
                <a:lnTo>
                  <a:pt x="625456" y="67767"/>
                </a:lnTo>
                <a:lnTo>
                  <a:pt x="621385" y="87960"/>
                </a:lnTo>
                <a:lnTo>
                  <a:pt x="625303" y="109078"/>
                </a:lnTo>
                <a:lnTo>
                  <a:pt x="636765" y="125672"/>
                </a:lnTo>
                <a:lnTo>
                  <a:pt x="655332" y="136523"/>
                </a:lnTo>
                <a:lnTo>
                  <a:pt x="680567" y="140411"/>
                </a:lnTo>
                <a:lnTo>
                  <a:pt x="699431" y="138170"/>
                </a:lnTo>
                <a:lnTo>
                  <a:pt x="715638" y="131606"/>
                </a:lnTo>
                <a:lnTo>
                  <a:pt x="725580" y="123037"/>
                </a:lnTo>
                <a:lnTo>
                  <a:pt x="680567" y="123037"/>
                </a:lnTo>
                <a:lnTo>
                  <a:pt x="666120" y="120624"/>
                </a:lnTo>
                <a:lnTo>
                  <a:pt x="655980" y="114146"/>
                </a:lnTo>
                <a:lnTo>
                  <a:pt x="650003" y="104740"/>
                </a:lnTo>
                <a:lnTo>
                  <a:pt x="648042" y="93548"/>
                </a:lnTo>
                <a:lnTo>
                  <a:pt x="736930" y="93548"/>
                </a:lnTo>
                <a:lnTo>
                  <a:pt x="735813" y="79070"/>
                </a:lnTo>
                <a:lnTo>
                  <a:pt x="648042" y="79070"/>
                </a:lnTo>
                <a:lnTo>
                  <a:pt x="650631" y="69079"/>
                </a:lnTo>
                <a:lnTo>
                  <a:pt x="650735" y="68677"/>
                </a:lnTo>
                <a:lnTo>
                  <a:pt x="657312" y="60288"/>
                </a:lnTo>
                <a:lnTo>
                  <a:pt x="667211" y="54683"/>
                </a:lnTo>
                <a:lnTo>
                  <a:pt x="679869" y="52641"/>
                </a:lnTo>
                <a:lnTo>
                  <a:pt x="723546" y="52641"/>
                </a:lnTo>
                <a:lnTo>
                  <a:pt x="705490" y="40189"/>
                </a:lnTo>
                <a:lnTo>
                  <a:pt x="679869" y="35293"/>
                </a:lnTo>
                <a:close/>
              </a:path>
              <a:path w="859790" h="140970">
                <a:moveTo>
                  <a:pt x="735279" y="106476"/>
                </a:moveTo>
                <a:lnTo>
                  <a:pt x="710044" y="106476"/>
                </a:lnTo>
                <a:lnTo>
                  <a:pt x="705636" y="113693"/>
                </a:lnTo>
                <a:lnTo>
                  <a:pt x="699339" y="118871"/>
                </a:lnTo>
                <a:lnTo>
                  <a:pt x="691025" y="121993"/>
                </a:lnTo>
                <a:lnTo>
                  <a:pt x="680567" y="123037"/>
                </a:lnTo>
                <a:lnTo>
                  <a:pt x="725580" y="123037"/>
                </a:lnTo>
                <a:lnTo>
                  <a:pt x="727987" y="120962"/>
                </a:lnTo>
                <a:lnTo>
                  <a:pt x="735279" y="106476"/>
                </a:lnTo>
                <a:close/>
              </a:path>
              <a:path w="859790" h="140970">
                <a:moveTo>
                  <a:pt x="723546" y="52641"/>
                </a:moveTo>
                <a:lnTo>
                  <a:pt x="679869" y="52641"/>
                </a:lnTo>
                <a:lnTo>
                  <a:pt x="692104" y="54817"/>
                </a:lnTo>
                <a:lnTo>
                  <a:pt x="701494" y="60645"/>
                </a:lnTo>
                <a:lnTo>
                  <a:pt x="707669" y="69079"/>
                </a:lnTo>
                <a:lnTo>
                  <a:pt x="710260" y="79070"/>
                </a:lnTo>
                <a:lnTo>
                  <a:pt x="735813" y="79070"/>
                </a:lnTo>
                <a:lnTo>
                  <a:pt x="735254" y="71828"/>
                </a:lnTo>
                <a:lnTo>
                  <a:pt x="724363" y="53205"/>
                </a:lnTo>
                <a:lnTo>
                  <a:pt x="723546" y="52641"/>
                </a:lnTo>
                <a:close/>
              </a:path>
              <a:path w="859790" h="140970">
                <a:moveTo>
                  <a:pt x="538035" y="35293"/>
                </a:moveTo>
                <a:lnTo>
                  <a:pt x="518691" y="38327"/>
                </a:lnTo>
                <a:lnTo>
                  <a:pt x="501927" y="47705"/>
                </a:lnTo>
                <a:lnTo>
                  <a:pt x="490124" y="63845"/>
                </a:lnTo>
                <a:lnTo>
                  <a:pt x="485660" y="87160"/>
                </a:lnTo>
                <a:lnTo>
                  <a:pt x="489141" y="108098"/>
                </a:lnTo>
                <a:lnTo>
                  <a:pt x="499657" y="125001"/>
                </a:lnTo>
                <a:lnTo>
                  <a:pt x="517320" y="136296"/>
                </a:lnTo>
                <a:lnTo>
                  <a:pt x="542239" y="140411"/>
                </a:lnTo>
                <a:lnTo>
                  <a:pt x="553516" y="139479"/>
                </a:lnTo>
                <a:lnTo>
                  <a:pt x="564018" y="136575"/>
                </a:lnTo>
                <a:lnTo>
                  <a:pt x="572984" y="131538"/>
                </a:lnTo>
                <a:lnTo>
                  <a:pt x="579653" y="124205"/>
                </a:lnTo>
                <a:lnTo>
                  <a:pt x="605358" y="124205"/>
                </a:lnTo>
                <a:lnTo>
                  <a:pt x="605358" y="123037"/>
                </a:lnTo>
                <a:lnTo>
                  <a:pt x="545744" y="123037"/>
                </a:lnTo>
                <a:lnTo>
                  <a:pt x="530754" y="120118"/>
                </a:lnTo>
                <a:lnTo>
                  <a:pt x="520349" y="112409"/>
                </a:lnTo>
                <a:lnTo>
                  <a:pt x="514285" y="101483"/>
                </a:lnTo>
                <a:lnTo>
                  <a:pt x="512317" y="88912"/>
                </a:lnTo>
                <a:lnTo>
                  <a:pt x="514090" y="75674"/>
                </a:lnTo>
                <a:lnTo>
                  <a:pt x="519871" y="64047"/>
                </a:lnTo>
                <a:lnTo>
                  <a:pt x="530352" y="55785"/>
                </a:lnTo>
                <a:lnTo>
                  <a:pt x="546226" y="52641"/>
                </a:lnTo>
                <a:lnTo>
                  <a:pt x="605358" y="52641"/>
                </a:lnTo>
                <a:lnTo>
                  <a:pt x="605358" y="50926"/>
                </a:lnTo>
                <a:lnTo>
                  <a:pt x="578269" y="50926"/>
                </a:lnTo>
                <a:lnTo>
                  <a:pt x="570666" y="43844"/>
                </a:lnTo>
                <a:lnTo>
                  <a:pt x="560785" y="38985"/>
                </a:lnTo>
                <a:lnTo>
                  <a:pt x="549588" y="36189"/>
                </a:lnTo>
                <a:lnTo>
                  <a:pt x="538035" y="35293"/>
                </a:lnTo>
                <a:close/>
              </a:path>
              <a:path w="859790" h="140970">
                <a:moveTo>
                  <a:pt x="605358" y="124205"/>
                </a:moveTo>
                <a:lnTo>
                  <a:pt x="580123" y="124205"/>
                </a:lnTo>
                <a:lnTo>
                  <a:pt x="580123" y="137693"/>
                </a:lnTo>
                <a:lnTo>
                  <a:pt x="605358" y="137693"/>
                </a:lnTo>
                <a:lnTo>
                  <a:pt x="605358" y="124205"/>
                </a:lnTo>
                <a:close/>
              </a:path>
              <a:path w="859790" h="140970">
                <a:moveTo>
                  <a:pt x="605358" y="52641"/>
                </a:moveTo>
                <a:lnTo>
                  <a:pt x="546226" y="52641"/>
                </a:lnTo>
                <a:lnTo>
                  <a:pt x="560134" y="55035"/>
                </a:lnTo>
                <a:lnTo>
                  <a:pt x="570660" y="61950"/>
                </a:lnTo>
                <a:lnTo>
                  <a:pt x="577325" y="72990"/>
                </a:lnTo>
                <a:lnTo>
                  <a:pt x="579559" y="87160"/>
                </a:lnTo>
                <a:lnTo>
                  <a:pt x="579653" y="87756"/>
                </a:lnTo>
                <a:lnTo>
                  <a:pt x="577709" y="100583"/>
                </a:lnTo>
                <a:lnTo>
                  <a:pt x="571642" y="111898"/>
                </a:lnTo>
                <a:lnTo>
                  <a:pt x="561104" y="119962"/>
                </a:lnTo>
                <a:lnTo>
                  <a:pt x="545744" y="123037"/>
                </a:lnTo>
                <a:lnTo>
                  <a:pt x="605358" y="123037"/>
                </a:lnTo>
                <a:lnTo>
                  <a:pt x="605358" y="52641"/>
                </a:lnTo>
                <a:close/>
              </a:path>
              <a:path w="859790" h="140970">
                <a:moveTo>
                  <a:pt x="605358" y="0"/>
                </a:moveTo>
                <a:lnTo>
                  <a:pt x="578738" y="0"/>
                </a:lnTo>
                <a:lnTo>
                  <a:pt x="578738" y="50926"/>
                </a:lnTo>
                <a:lnTo>
                  <a:pt x="605358" y="50926"/>
                </a:lnTo>
                <a:lnTo>
                  <a:pt x="605358" y="0"/>
                </a:lnTo>
                <a:close/>
              </a:path>
              <a:path w="859790" h="140970">
                <a:moveTo>
                  <a:pt x="321005" y="37998"/>
                </a:moveTo>
                <a:lnTo>
                  <a:pt x="295770" y="37998"/>
                </a:lnTo>
                <a:lnTo>
                  <a:pt x="295770" y="137693"/>
                </a:lnTo>
                <a:lnTo>
                  <a:pt x="322440" y="137693"/>
                </a:lnTo>
                <a:lnTo>
                  <a:pt x="322440" y="78511"/>
                </a:lnTo>
                <a:lnTo>
                  <a:pt x="324350" y="68859"/>
                </a:lnTo>
                <a:lnTo>
                  <a:pt x="324402" y="68597"/>
                </a:lnTo>
                <a:lnTo>
                  <a:pt x="324513" y="68034"/>
                </a:lnTo>
                <a:lnTo>
                  <a:pt x="324626" y="67466"/>
                </a:lnTo>
                <a:lnTo>
                  <a:pt x="330469" y="59351"/>
                </a:lnTo>
                <a:lnTo>
                  <a:pt x="338743" y="54441"/>
                </a:lnTo>
                <a:lnTo>
                  <a:pt x="338361" y="54441"/>
                </a:lnTo>
                <a:lnTo>
                  <a:pt x="348843" y="52641"/>
                </a:lnTo>
                <a:lnTo>
                  <a:pt x="467862" y="52641"/>
                </a:lnTo>
                <a:lnTo>
                  <a:pt x="467272" y="51866"/>
                </a:lnTo>
                <a:lnTo>
                  <a:pt x="321005" y="51866"/>
                </a:lnTo>
                <a:lnTo>
                  <a:pt x="321005" y="37998"/>
                </a:lnTo>
                <a:close/>
              </a:path>
              <a:path w="859790" h="140970">
                <a:moveTo>
                  <a:pt x="422503" y="52641"/>
                </a:moveTo>
                <a:lnTo>
                  <a:pt x="348843" y="52641"/>
                </a:lnTo>
                <a:lnTo>
                  <a:pt x="358973" y="54003"/>
                </a:lnTo>
                <a:lnTo>
                  <a:pt x="365534" y="58026"/>
                </a:lnTo>
                <a:lnTo>
                  <a:pt x="369071" y="64610"/>
                </a:lnTo>
                <a:lnTo>
                  <a:pt x="370128" y="73659"/>
                </a:lnTo>
                <a:lnTo>
                  <a:pt x="370128" y="137693"/>
                </a:lnTo>
                <a:lnTo>
                  <a:pt x="396786" y="137693"/>
                </a:lnTo>
                <a:lnTo>
                  <a:pt x="396888" y="78511"/>
                </a:lnTo>
                <a:lnTo>
                  <a:pt x="410893" y="54441"/>
                </a:lnTo>
                <a:lnTo>
                  <a:pt x="422503" y="52641"/>
                </a:lnTo>
                <a:close/>
              </a:path>
              <a:path w="859790" h="140970">
                <a:moveTo>
                  <a:pt x="467862" y="52641"/>
                </a:moveTo>
                <a:lnTo>
                  <a:pt x="422503" y="52641"/>
                </a:lnTo>
                <a:lnTo>
                  <a:pt x="434725" y="54607"/>
                </a:lnTo>
                <a:lnTo>
                  <a:pt x="441320" y="60118"/>
                </a:lnTo>
                <a:lnTo>
                  <a:pt x="444011" y="68597"/>
                </a:lnTo>
                <a:lnTo>
                  <a:pt x="444480" y="78511"/>
                </a:lnTo>
                <a:lnTo>
                  <a:pt x="444525" y="137693"/>
                </a:lnTo>
                <a:lnTo>
                  <a:pt x="471144" y="137693"/>
                </a:lnTo>
                <a:lnTo>
                  <a:pt x="471098" y="68597"/>
                </a:lnTo>
                <a:lnTo>
                  <a:pt x="468630" y="54607"/>
                </a:lnTo>
                <a:lnTo>
                  <a:pt x="468524" y="54003"/>
                </a:lnTo>
                <a:lnTo>
                  <a:pt x="468410" y="53359"/>
                </a:lnTo>
                <a:lnTo>
                  <a:pt x="467862" y="52641"/>
                </a:lnTo>
                <a:close/>
              </a:path>
              <a:path w="859790" h="140970">
                <a:moveTo>
                  <a:pt x="358901" y="35293"/>
                </a:moveTo>
                <a:lnTo>
                  <a:pt x="346126" y="36500"/>
                </a:lnTo>
                <a:lnTo>
                  <a:pt x="336107" y="39893"/>
                </a:lnTo>
                <a:lnTo>
                  <a:pt x="328185" y="45130"/>
                </a:lnTo>
                <a:lnTo>
                  <a:pt x="321703" y="51866"/>
                </a:lnTo>
                <a:lnTo>
                  <a:pt x="392798" y="51866"/>
                </a:lnTo>
                <a:lnTo>
                  <a:pt x="387309" y="44476"/>
                </a:lnTo>
                <a:lnTo>
                  <a:pt x="379364" y="39312"/>
                </a:lnTo>
                <a:lnTo>
                  <a:pt x="369663" y="36282"/>
                </a:lnTo>
                <a:lnTo>
                  <a:pt x="358901" y="35293"/>
                </a:lnTo>
                <a:close/>
              </a:path>
              <a:path w="859790" h="140970">
                <a:moveTo>
                  <a:pt x="430695" y="35293"/>
                </a:moveTo>
                <a:lnTo>
                  <a:pt x="418096" y="36500"/>
                </a:lnTo>
                <a:lnTo>
                  <a:pt x="418478" y="36500"/>
                </a:lnTo>
                <a:lnTo>
                  <a:pt x="408517" y="39755"/>
                </a:lnTo>
                <a:lnTo>
                  <a:pt x="400012" y="44974"/>
                </a:lnTo>
                <a:lnTo>
                  <a:pt x="392798" y="51866"/>
                </a:lnTo>
                <a:lnTo>
                  <a:pt x="467272" y="51866"/>
                </a:lnTo>
                <a:lnTo>
                  <a:pt x="460482" y="42960"/>
                </a:lnTo>
                <a:lnTo>
                  <a:pt x="447773" y="37119"/>
                </a:lnTo>
                <a:lnTo>
                  <a:pt x="430695" y="35293"/>
                </a:lnTo>
                <a:close/>
              </a:path>
              <a:path w="859790" h="140970">
                <a:moveTo>
                  <a:pt x="260984" y="52641"/>
                </a:moveTo>
                <a:lnTo>
                  <a:pt x="214604" y="52641"/>
                </a:lnTo>
                <a:lnTo>
                  <a:pt x="223044" y="53150"/>
                </a:lnTo>
                <a:lnTo>
                  <a:pt x="231136" y="55124"/>
                </a:lnTo>
                <a:lnTo>
                  <a:pt x="237214" y="59231"/>
                </a:lnTo>
                <a:lnTo>
                  <a:pt x="239610" y="66141"/>
                </a:lnTo>
                <a:lnTo>
                  <a:pt x="236642" y="73391"/>
                </a:lnTo>
                <a:lnTo>
                  <a:pt x="228674" y="76954"/>
                </a:lnTo>
                <a:lnTo>
                  <a:pt x="217113" y="78637"/>
                </a:lnTo>
                <a:lnTo>
                  <a:pt x="203365" y="80251"/>
                </a:lnTo>
                <a:lnTo>
                  <a:pt x="186627" y="82497"/>
                </a:lnTo>
                <a:lnTo>
                  <a:pt x="171683" y="87236"/>
                </a:lnTo>
                <a:lnTo>
                  <a:pt x="160947" y="96242"/>
                </a:lnTo>
                <a:lnTo>
                  <a:pt x="156832" y="111290"/>
                </a:lnTo>
                <a:lnTo>
                  <a:pt x="160238" y="124059"/>
                </a:lnTo>
                <a:lnTo>
                  <a:pt x="169362" y="133156"/>
                </a:lnTo>
                <a:lnTo>
                  <a:pt x="182565" y="138600"/>
                </a:lnTo>
                <a:lnTo>
                  <a:pt x="198208" y="140411"/>
                </a:lnTo>
                <a:lnTo>
                  <a:pt x="209287" y="139704"/>
                </a:lnTo>
                <a:lnTo>
                  <a:pt x="220546" y="137514"/>
                </a:lnTo>
                <a:lnTo>
                  <a:pt x="231107" y="133730"/>
                </a:lnTo>
                <a:lnTo>
                  <a:pt x="240093" y="128244"/>
                </a:lnTo>
                <a:lnTo>
                  <a:pt x="277520" y="128244"/>
                </a:lnTo>
                <a:lnTo>
                  <a:pt x="277520" y="123037"/>
                </a:lnTo>
                <a:lnTo>
                  <a:pt x="208051" y="123037"/>
                </a:lnTo>
                <a:lnTo>
                  <a:pt x="200259" y="122435"/>
                </a:lnTo>
                <a:lnTo>
                  <a:pt x="192255" y="120373"/>
                </a:lnTo>
                <a:lnTo>
                  <a:pt x="186009" y="116468"/>
                </a:lnTo>
                <a:lnTo>
                  <a:pt x="183489" y="110337"/>
                </a:lnTo>
                <a:lnTo>
                  <a:pt x="185274" y="103073"/>
                </a:lnTo>
                <a:lnTo>
                  <a:pt x="222927" y="91755"/>
                </a:lnTo>
                <a:lnTo>
                  <a:pt x="231053" y="90316"/>
                </a:lnTo>
                <a:lnTo>
                  <a:pt x="237972" y="87756"/>
                </a:lnTo>
                <a:lnTo>
                  <a:pt x="264655" y="87756"/>
                </a:lnTo>
                <a:lnTo>
                  <a:pt x="264655" y="64223"/>
                </a:lnTo>
                <a:lnTo>
                  <a:pt x="260984" y="52641"/>
                </a:lnTo>
                <a:close/>
              </a:path>
              <a:path w="859790" h="140970">
                <a:moveTo>
                  <a:pt x="277520" y="128244"/>
                </a:moveTo>
                <a:lnTo>
                  <a:pt x="240093" y="128244"/>
                </a:lnTo>
                <a:lnTo>
                  <a:pt x="242176" y="137312"/>
                </a:lnTo>
                <a:lnTo>
                  <a:pt x="249910" y="140411"/>
                </a:lnTo>
                <a:lnTo>
                  <a:pt x="265112" y="140411"/>
                </a:lnTo>
                <a:lnTo>
                  <a:pt x="273519" y="139039"/>
                </a:lnTo>
                <a:lnTo>
                  <a:pt x="277520" y="137883"/>
                </a:lnTo>
                <a:lnTo>
                  <a:pt x="277520" y="128244"/>
                </a:lnTo>
                <a:close/>
              </a:path>
              <a:path w="859790" h="140970">
                <a:moveTo>
                  <a:pt x="264655" y="87756"/>
                </a:moveTo>
                <a:lnTo>
                  <a:pt x="237972" y="87756"/>
                </a:lnTo>
                <a:lnTo>
                  <a:pt x="237972" y="104139"/>
                </a:lnTo>
                <a:lnTo>
                  <a:pt x="234944" y="112948"/>
                </a:lnTo>
                <a:lnTo>
                  <a:pt x="227403" y="118794"/>
                </a:lnTo>
                <a:lnTo>
                  <a:pt x="217666" y="122036"/>
                </a:lnTo>
                <a:lnTo>
                  <a:pt x="208051" y="123037"/>
                </a:lnTo>
                <a:lnTo>
                  <a:pt x="266064" y="123037"/>
                </a:lnTo>
                <a:lnTo>
                  <a:pt x="264655" y="120942"/>
                </a:lnTo>
                <a:lnTo>
                  <a:pt x="264655" y="87756"/>
                </a:lnTo>
                <a:close/>
              </a:path>
              <a:path w="859790" h="140970">
                <a:moveTo>
                  <a:pt x="277520" y="122681"/>
                </a:moveTo>
                <a:lnTo>
                  <a:pt x="274688" y="123037"/>
                </a:lnTo>
                <a:lnTo>
                  <a:pt x="277520" y="123037"/>
                </a:lnTo>
                <a:lnTo>
                  <a:pt x="277520" y="122681"/>
                </a:lnTo>
                <a:close/>
              </a:path>
              <a:path w="859790" h="140970">
                <a:moveTo>
                  <a:pt x="216204" y="35293"/>
                </a:moveTo>
                <a:lnTo>
                  <a:pt x="196647" y="36867"/>
                </a:lnTo>
                <a:lnTo>
                  <a:pt x="179447" y="42257"/>
                </a:lnTo>
                <a:lnTo>
                  <a:pt x="166891" y="52465"/>
                </a:lnTo>
                <a:lnTo>
                  <a:pt x="161264" y="68491"/>
                </a:lnTo>
                <a:lnTo>
                  <a:pt x="187934" y="68491"/>
                </a:lnTo>
                <a:lnTo>
                  <a:pt x="190489" y="61460"/>
                </a:lnTo>
                <a:lnTo>
                  <a:pt x="196092" y="56518"/>
                </a:lnTo>
                <a:lnTo>
                  <a:pt x="204284" y="53599"/>
                </a:lnTo>
                <a:lnTo>
                  <a:pt x="214604" y="52641"/>
                </a:lnTo>
                <a:lnTo>
                  <a:pt x="260984" y="52641"/>
                </a:lnTo>
                <a:lnTo>
                  <a:pt x="260410" y="50830"/>
                </a:lnTo>
                <a:lnTo>
                  <a:pt x="249297" y="41871"/>
                </a:lnTo>
                <a:lnTo>
                  <a:pt x="233786" y="36867"/>
                </a:lnTo>
                <a:lnTo>
                  <a:pt x="216204" y="35293"/>
                </a:lnTo>
                <a:close/>
              </a:path>
              <a:path w="859790" h="140970">
                <a:moveTo>
                  <a:pt x="77889" y="406"/>
                </a:moveTo>
                <a:lnTo>
                  <a:pt x="45155" y="5993"/>
                </a:lnTo>
                <a:lnTo>
                  <a:pt x="20666" y="21159"/>
                </a:lnTo>
                <a:lnTo>
                  <a:pt x="5315" y="43510"/>
                </a:lnTo>
                <a:lnTo>
                  <a:pt x="0" y="70650"/>
                </a:lnTo>
                <a:lnTo>
                  <a:pt x="5315" y="97799"/>
                </a:lnTo>
                <a:lnTo>
                  <a:pt x="20666" y="120157"/>
                </a:lnTo>
                <a:lnTo>
                  <a:pt x="45155" y="135329"/>
                </a:lnTo>
                <a:lnTo>
                  <a:pt x="77889" y="140919"/>
                </a:lnTo>
                <a:lnTo>
                  <a:pt x="105009" y="136950"/>
                </a:lnTo>
                <a:lnTo>
                  <a:pt x="126434" y="125809"/>
                </a:lnTo>
                <a:lnTo>
                  <a:pt x="129840" y="121767"/>
                </a:lnTo>
                <a:lnTo>
                  <a:pt x="77889" y="121767"/>
                </a:lnTo>
                <a:lnTo>
                  <a:pt x="55466" y="117400"/>
                </a:lnTo>
                <a:lnTo>
                  <a:pt x="40112" y="105862"/>
                </a:lnTo>
                <a:lnTo>
                  <a:pt x="31293" y="89497"/>
                </a:lnTo>
                <a:lnTo>
                  <a:pt x="28473" y="70650"/>
                </a:lnTo>
                <a:lnTo>
                  <a:pt x="31293" y="51804"/>
                </a:lnTo>
                <a:lnTo>
                  <a:pt x="40047" y="35565"/>
                </a:lnTo>
                <a:lnTo>
                  <a:pt x="55466" y="23910"/>
                </a:lnTo>
                <a:lnTo>
                  <a:pt x="77889" y="19545"/>
                </a:lnTo>
                <a:lnTo>
                  <a:pt x="132170" y="19545"/>
                </a:lnTo>
                <a:lnTo>
                  <a:pt x="124872" y="12546"/>
                </a:lnTo>
                <a:lnTo>
                  <a:pt x="103666" y="3580"/>
                </a:lnTo>
                <a:lnTo>
                  <a:pt x="77889" y="406"/>
                </a:lnTo>
                <a:close/>
              </a:path>
              <a:path w="859790" h="140970">
                <a:moveTo>
                  <a:pt x="147129" y="86601"/>
                </a:moveTo>
                <a:lnTo>
                  <a:pt x="119341" y="86601"/>
                </a:lnTo>
                <a:lnTo>
                  <a:pt x="115467" y="100352"/>
                </a:lnTo>
                <a:lnTo>
                  <a:pt x="107249" y="111523"/>
                </a:lnTo>
                <a:lnTo>
                  <a:pt x="94715" y="119024"/>
                </a:lnTo>
                <a:lnTo>
                  <a:pt x="77889" y="121767"/>
                </a:lnTo>
                <a:lnTo>
                  <a:pt x="129840" y="121767"/>
                </a:lnTo>
                <a:lnTo>
                  <a:pt x="140896" y="108643"/>
                </a:lnTo>
                <a:lnTo>
                  <a:pt x="147129" y="86601"/>
                </a:lnTo>
                <a:close/>
              </a:path>
              <a:path w="859790" h="140970">
                <a:moveTo>
                  <a:pt x="132170" y="19545"/>
                </a:moveTo>
                <a:lnTo>
                  <a:pt x="77889" y="19545"/>
                </a:lnTo>
                <a:lnTo>
                  <a:pt x="93544" y="21548"/>
                </a:lnTo>
                <a:lnTo>
                  <a:pt x="105249" y="27111"/>
                </a:lnTo>
                <a:lnTo>
                  <a:pt x="113409" y="35565"/>
                </a:lnTo>
                <a:lnTo>
                  <a:pt x="118427" y="46240"/>
                </a:lnTo>
                <a:lnTo>
                  <a:pt x="146900" y="46240"/>
                </a:lnTo>
                <a:lnTo>
                  <a:pt x="139916" y="27111"/>
                </a:lnTo>
                <a:lnTo>
                  <a:pt x="139839" y="26900"/>
                </a:lnTo>
                <a:lnTo>
                  <a:pt x="132170" y="195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23" name="Image 4">
            <a:extLst>
              <a:ext uri="{FF2B5EF4-FFF2-40B4-BE49-F238E27FC236}">
                <a16:creationId xmlns:a16="http://schemas.microsoft.com/office/drawing/2014/main" id="{6A15DB91-07CF-DE2C-10DB-ED434A20D2A8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286250" y="9222382"/>
            <a:ext cx="572770" cy="416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896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5B0D11-3E6F-63BE-E8A0-C7153BD5E8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87C7DAA-617E-CB08-08E4-4084D349E9E7}"/>
              </a:ext>
            </a:extLst>
          </p:cNvPr>
          <p:cNvSpPr/>
          <p:nvPr/>
        </p:nvSpPr>
        <p:spPr>
          <a:xfrm>
            <a:off x="0" y="0"/>
            <a:ext cx="6858000" cy="929898"/>
          </a:xfrm>
          <a:prstGeom prst="rect">
            <a:avLst/>
          </a:prstGeom>
          <a:solidFill>
            <a:srgbClr val="E168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E455664-CFC0-286D-0AF3-CA0F204912FD}"/>
              </a:ext>
            </a:extLst>
          </p:cNvPr>
          <p:cNvSpPr/>
          <p:nvPr/>
        </p:nvSpPr>
        <p:spPr>
          <a:xfrm>
            <a:off x="0" y="8976102"/>
            <a:ext cx="6858000" cy="929898"/>
          </a:xfrm>
          <a:prstGeom prst="rect">
            <a:avLst/>
          </a:prstGeom>
          <a:solidFill>
            <a:srgbClr val="E168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2D9D262-D0BB-295B-825F-165AFBB4538B}"/>
              </a:ext>
            </a:extLst>
          </p:cNvPr>
          <p:cNvSpPr txBox="1"/>
          <p:nvPr/>
        </p:nvSpPr>
        <p:spPr>
          <a:xfrm>
            <a:off x="4041648" y="5389709"/>
            <a:ext cx="2663847" cy="3354765"/>
          </a:xfrm>
          <a:prstGeom prst="rect">
            <a:avLst/>
          </a:prstGeom>
          <a:solidFill>
            <a:srgbClr val="E1682F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TRANSLATION? 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 err="1">
                <a:solidFill>
                  <a:schemeClr val="bg1"/>
                </a:solidFill>
              </a:rPr>
              <a:t>tradução</a:t>
            </a:r>
            <a:r>
              <a:rPr lang="en-US" sz="2000" dirty="0">
                <a:solidFill>
                  <a:schemeClr val="bg1"/>
                </a:solidFill>
              </a:rPr>
              <a:t>? </a:t>
            </a:r>
            <a:r>
              <a:rPr lang="en-US" sz="2000" dirty="0" err="1">
                <a:solidFill>
                  <a:schemeClr val="bg1"/>
                </a:solidFill>
              </a:rPr>
              <a:t>traduction</a:t>
            </a:r>
            <a:r>
              <a:rPr lang="en-US" sz="2000" dirty="0">
                <a:solidFill>
                  <a:schemeClr val="bg1"/>
                </a:solidFill>
              </a:rPr>
              <a:t>?</a:t>
            </a:r>
            <a:endParaRPr lang="en-GB" sz="20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¿</a:t>
            </a:r>
            <a:r>
              <a:rPr lang="en-US" sz="2000" dirty="0" err="1">
                <a:solidFill>
                  <a:schemeClr val="bg1"/>
                </a:solidFill>
              </a:rPr>
              <a:t>traducción</a:t>
            </a:r>
            <a:r>
              <a:rPr lang="en-US" sz="2000" dirty="0">
                <a:solidFill>
                  <a:schemeClr val="bg1"/>
                </a:solidFill>
              </a:rPr>
              <a:t>? </a:t>
            </a:r>
            <a:r>
              <a:rPr lang="en-US" sz="2000" dirty="0" err="1">
                <a:solidFill>
                  <a:schemeClr val="bg1"/>
                </a:solidFill>
              </a:rPr>
              <a:t>tłumaczenie</a:t>
            </a:r>
            <a:r>
              <a:rPr lang="en-US" sz="2000" dirty="0">
                <a:solidFill>
                  <a:schemeClr val="bg1"/>
                </a:solidFill>
              </a:rPr>
              <a:t>?</a:t>
            </a:r>
            <a:endParaRPr lang="en-GB" sz="2000" dirty="0">
              <a:solidFill>
                <a:schemeClr val="bg1"/>
              </a:solidFill>
            </a:endParaRPr>
          </a:p>
          <a:p>
            <a:r>
              <a:rPr lang="en-US" sz="2000" dirty="0" err="1">
                <a:solidFill>
                  <a:schemeClr val="bg1"/>
                </a:solidFill>
              </a:rPr>
              <a:t>itumọ</a:t>
            </a:r>
            <a:r>
              <a:rPr lang="en-US" sz="2000" dirty="0">
                <a:solidFill>
                  <a:schemeClr val="bg1"/>
                </a:solidFill>
              </a:rPr>
              <a:t>? </a:t>
            </a:r>
            <a:r>
              <a:rPr lang="ar-AE" sz="2000" dirty="0">
                <a:solidFill>
                  <a:schemeClr val="bg1"/>
                </a:solidFill>
              </a:rPr>
              <a:t>ترجمة؟</a:t>
            </a:r>
            <a:r>
              <a:rPr lang="ar-SA" sz="2000" dirty="0">
                <a:solidFill>
                  <a:schemeClr val="bg1"/>
                </a:solidFill>
              </a:rPr>
              <a:t> </a:t>
            </a:r>
            <a:endParaRPr lang="en-GB" sz="2000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chemeClr val="bg1"/>
                </a:solidFill>
              </a:rPr>
              <a:t>| </a:t>
            </a:r>
            <a:r>
              <a:rPr lang="en-US" sz="2000" dirty="0" err="1">
                <a:solidFill>
                  <a:schemeClr val="bg1"/>
                </a:solidFill>
              </a:rPr>
              <a:t>অনুবাদ</a:t>
            </a:r>
            <a:r>
              <a:rPr lang="en-US" sz="2000" dirty="0">
                <a:solidFill>
                  <a:schemeClr val="bg1"/>
                </a:solidFill>
              </a:rPr>
              <a:t>?</a:t>
            </a:r>
            <a:endParaRPr lang="en-GB" sz="2000" dirty="0">
              <a:solidFill>
                <a:schemeClr val="bg1"/>
              </a:solidFill>
            </a:endParaRPr>
          </a:p>
          <a:p>
            <a:r>
              <a:rPr lang="en-US" sz="2000" dirty="0" err="1">
                <a:solidFill>
                  <a:schemeClr val="bg1"/>
                </a:solidFill>
              </a:rPr>
              <a:t>turjumaad</a:t>
            </a:r>
            <a:r>
              <a:rPr lang="en-US" sz="2000" dirty="0">
                <a:solidFill>
                  <a:schemeClr val="bg1"/>
                </a:solidFill>
              </a:rPr>
              <a:t>? </a:t>
            </a:r>
            <a:r>
              <a:rPr lang="en-US" sz="2000" dirty="0" err="1">
                <a:solidFill>
                  <a:schemeClr val="bg1"/>
                </a:solidFill>
              </a:rPr>
              <a:t>asekyerɛ</a:t>
            </a:r>
            <a:r>
              <a:rPr lang="en-US" sz="2000" dirty="0">
                <a:solidFill>
                  <a:schemeClr val="bg1"/>
                </a:solidFill>
              </a:rPr>
              <a:t>?</a:t>
            </a:r>
          </a:p>
          <a:p>
            <a:endParaRPr lang="en-US" sz="2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en-US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LARGE PRINT? </a:t>
            </a:r>
          </a:p>
          <a:p>
            <a:r>
              <a:rPr lang="en-GB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0207 974 3878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8FB97FD5-829D-43B1-09EF-A5EB5A9618AE}"/>
              </a:ext>
            </a:extLst>
          </p:cNvPr>
          <p:cNvSpPr/>
          <p:nvPr/>
        </p:nvSpPr>
        <p:spPr>
          <a:xfrm>
            <a:off x="152505" y="5396171"/>
            <a:ext cx="3614823" cy="3192898"/>
          </a:xfrm>
          <a:prstGeom prst="roundRect">
            <a:avLst/>
          </a:prstGeom>
          <a:noFill/>
          <a:ln w="76200">
            <a:solidFill>
              <a:srgbClr val="E168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22FAEE8-1854-F5DD-8C80-C9863A6D40B5}"/>
              </a:ext>
            </a:extLst>
          </p:cNvPr>
          <p:cNvSpPr txBox="1"/>
          <p:nvPr/>
        </p:nvSpPr>
        <p:spPr>
          <a:xfrm>
            <a:off x="573280" y="1135198"/>
            <a:ext cx="5935851" cy="4047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E1682F"/>
                </a:solidFill>
                <a:latin typeface="Century Gothic" panose="020B0502020202020204" pitchFamily="34" charset="0"/>
              </a:rPr>
              <a:t>MEET THE CONTRACTOR &amp; CONSTRUCTION MANAGEMENT PLAN CONSULTATION EVENTS</a:t>
            </a:r>
          </a:p>
          <a:p>
            <a:r>
              <a:rPr lang="en-GB" b="1" dirty="0">
                <a:solidFill>
                  <a:srgbClr val="E1682F"/>
                </a:solidFill>
                <a:latin typeface="Century Gothic" panose="020B0502020202020204" pitchFamily="34" charset="0"/>
              </a:rPr>
              <a:t>16, 18 &amp; 20 June 2026 </a:t>
            </a:r>
          </a:p>
          <a:p>
            <a:endParaRPr lang="en-GB" sz="1600" b="1" dirty="0">
              <a:solidFill>
                <a:schemeClr val="accent4">
                  <a:lumMod val="60000"/>
                  <a:lumOff val="4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1700" b="1" dirty="0">
                <a:latin typeface="Century Gothic" panose="020B0502020202020204" pitchFamily="34" charset="0"/>
              </a:rPr>
              <a:t>At these events you can: </a:t>
            </a:r>
          </a:p>
          <a:p>
            <a:endParaRPr lang="en-GB" sz="1700" b="1" dirty="0">
              <a:latin typeface="Century Gothic" panose="020B0502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700" b="1" dirty="0">
                <a:latin typeface="Century Gothic" panose="020B0502020202020204" pitchFamily="34" charset="0"/>
              </a:rPr>
              <a:t>Meet the team from Higgins Partnerships.</a:t>
            </a:r>
            <a:br>
              <a:rPr lang="en-GB" sz="1700" b="1" dirty="0">
                <a:latin typeface="Century Gothic" panose="020B0502020202020204" pitchFamily="34" charset="0"/>
              </a:rPr>
            </a:br>
            <a:endParaRPr lang="en-GB" sz="1700" b="1" dirty="0">
              <a:latin typeface="Century Gothic" panose="020B0502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700" b="1" dirty="0">
                <a:latin typeface="Century Gothic" panose="020B0502020202020204" pitchFamily="34" charset="0"/>
              </a:rPr>
              <a:t>View and comment on our draft Construction Management Plan for Sites A1 and D1.</a:t>
            </a:r>
            <a:br>
              <a:rPr lang="en-GB" sz="1700" b="1" dirty="0">
                <a:latin typeface="Century Gothic" panose="020B0502020202020204" pitchFamily="34" charset="0"/>
              </a:rPr>
            </a:br>
            <a:endParaRPr lang="en-GB" sz="1700" b="1" dirty="0">
              <a:latin typeface="Century Gothic" panose="020B0502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700" b="1" dirty="0">
                <a:latin typeface="Century Gothic" panose="020B0502020202020204" pitchFamily="34" charset="0"/>
              </a:rPr>
              <a:t>Find out about our proposals for a Construction Working Group. </a:t>
            </a:r>
          </a:p>
          <a:p>
            <a:pPr lvl="0"/>
            <a:endParaRPr lang="en-GB" sz="1700" b="1" dirty="0">
              <a:latin typeface="Century Gothic" panose="020B0502020202020204" pitchFamily="34" charset="0"/>
            </a:endParaRPr>
          </a:p>
          <a:p>
            <a:pPr lvl="0"/>
            <a:r>
              <a:rPr lang="en-GB" sz="1700" b="1" dirty="0">
                <a:latin typeface="Century Gothic" panose="020B0502020202020204" pitchFamily="34" charset="0"/>
              </a:rPr>
              <a:t>Get in touch with us below to find out more. </a:t>
            </a:r>
            <a:endParaRPr lang="en-GB" sz="1700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D39ED737-C327-9A7E-96AB-D94F4DDC773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24" y="9145091"/>
            <a:ext cx="1410907" cy="574752"/>
          </a:xfrm>
          <a:prstGeom prst="rect">
            <a:avLst/>
          </a:prstGeom>
        </p:spPr>
      </p:pic>
      <p:sp>
        <p:nvSpPr>
          <p:cNvPr id="22" name="Graphic 3">
            <a:extLst>
              <a:ext uri="{FF2B5EF4-FFF2-40B4-BE49-F238E27FC236}">
                <a16:creationId xmlns:a16="http://schemas.microsoft.com/office/drawing/2014/main" id="{8BDFED5F-C7E2-6E21-9A06-A01F8B7D7B54}"/>
              </a:ext>
            </a:extLst>
          </p:cNvPr>
          <p:cNvSpPr/>
          <p:nvPr/>
        </p:nvSpPr>
        <p:spPr>
          <a:xfrm>
            <a:off x="4961659" y="9311968"/>
            <a:ext cx="1602336" cy="262717"/>
          </a:xfrm>
          <a:custGeom>
            <a:avLst/>
            <a:gdLst/>
            <a:ahLst/>
            <a:cxnLst/>
            <a:rect l="l" t="t" r="r" b="b"/>
            <a:pathLst>
              <a:path w="859790" h="140970">
                <a:moveTo>
                  <a:pt x="778548" y="37998"/>
                </a:moveTo>
                <a:lnTo>
                  <a:pt x="753275" y="37998"/>
                </a:lnTo>
                <a:lnTo>
                  <a:pt x="753275" y="137693"/>
                </a:lnTo>
                <a:lnTo>
                  <a:pt x="779932" y="137693"/>
                </a:lnTo>
                <a:lnTo>
                  <a:pt x="779932" y="78892"/>
                </a:lnTo>
                <a:lnTo>
                  <a:pt x="782006" y="68602"/>
                </a:lnTo>
                <a:lnTo>
                  <a:pt x="787901" y="60266"/>
                </a:lnTo>
                <a:lnTo>
                  <a:pt x="797130" y="54680"/>
                </a:lnTo>
                <a:lnTo>
                  <a:pt x="806874" y="53035"/>
                </a:lnTo>
                <a:lnTo>
                  <a:pt x="779017" y="53035"/>
                </a:lnTo>
                <a:lnTo>
                  <a:pt x="778548" y="52641"/>
                </a:lnTo>
                <a:lnTo>
                  <a:pt x="778548" y="37998"/>
                </a:lnTo>
                <a:close/>
              </a:path>
              <a:path w="859790" h="140970">
                <a:moveTo>
                  <a:pt x="854946" y="52641"/>
                </a:moveTo>
                <a:lnTo>
                  <a:pt x="809205" y="52641"/>
                </a:lnTo>
                <a:lnTo>
                  <a:pt x="819430" y="53941"/>
                </a:lnTo>
                <a:lnTo>
                  <a:pt x="826703" y="57970"/>
                </a:lnTo>
                <a:lnTo>
                  <a:pt x="831122" y="64926"/>
                </a:lnTo>
                <a:lnTo>
                  <a:pt x="832789" y="75006"/>
                </a:lnTo>
                <a:lnTo>
                  <a:pt x="832789" y="137693"/>
                </a:lnTo>
                <a:lnTo>
                  <a:pt x="859459" y="137693"/>
                </a:lnTo>
                <a:lnTo>
                  <a:pt x="859459" y="69265"/>
                </a:lnTo>
                <a:lnTo>
                  <a:pt x="856489" y="54680"/>
                </a:lnTo>
                <a:lnTo>
                  <a:pt x="856455" y="54511"/>
                </a:lnTo>
                <a:lnTo>
                  <a:pt x="854946" y="52641"/>
                </a:lnTo>
                <a:close/>
              </a:path>
              <a:path w="859790" h="140970">
                <a:moveTo>
                  <a:pt x="816660" y="35293"/>
                </a:moveTo>
                <a:lnTo>
                  <a:pt x="805205" y="36518"/>
                </a:lnTo>
                <a:lnTo>
                  <a:pt x="794872" y="40039"/>
                </a:lnTo>
                <a:lnTo>
                  <a:pt x="786023" y="45623"/>
                </a:lnTo>
                <a:lnTo>
                  <a:pt x="779017" y="53035"/>
                </a:lnTo>
                <a:lnTo>
                  <a:pt x="806874" y="53035"/>
                </a:lnTo>
                <a:lnTo>
                  <a:pt x="809205" y="52641"/>
                </a:lnTo>
                <a:lnTo>
                  <a:pt x="854946" y="52641"/>
                </a:lnTo>
                <a:lnTo>
                  <a:pt x="847880" y="43883"/>
                </a:lnTo>
                <a:lnTo>
                  <a:pt x="834395" y="37452"/>
                </a:lnTo>
                <a:lnTo>
                  <a:pt x="816660" y="35293"/>
                </a:lnTo>
                <a:close/>
              </a:path>
              <a:path w="859790" h="140970">
                <a:moveTo>
                  <a:pt x="679869" y="35293"/>
                </a:moveTo>
                <a:lnTo>
                  <a:pt x="655530" y="39534"/>
                </a:lnTo>
                <a:lnTo>
                  <a:pt x="637116" y="50992"/>
                </a:lnTo>
                <a:lnTo>
                  <a:pt x="625456" y="67767"/>
                </a:lnTo>
                <a:lnTo>
                  <a:pt x="621385" y="87960"/>
                </a:lnTo>
                <a:lnTo>
                  <a:pt x="625303" y="109078"/>
                </a:lnTo>
                <a:lnTo>
                  <a:pt x="636765" y="125672"/>
                </a:lnTo>
                <a:lnTo>
                  <a:pt x="655332" y="136523"/>
                </a:lnTo>
                <a:lnTo>
                  <a:pt x="680567" y="140411"/>
                </a:lnTo>
                <a:lnTo>
                  <a:pt x="699431" y="138170"/>
                </a:lnTo>
                <a:lnTo>
                  <a:pt x="715638" y="131606"/>
                </a:lnTo>
                <a:lnTo>
                  <a:pt x="725580" y="123037"/>
                </a:lnTo>
                <a:lnTo>
                  <a:pt x="680567" y="123037"/>
                </a:lnTo>
                <a:lnTo>
                  <a:pt x="666120" y="120624"/>
                </a:lnTo>
                <a:lnTo>
                  <a:pt x="655980" y="114146"/>
                </a:lnTo>
                <a:lnTo>
                  <a:pt x="650003" y="104740"/>
                </a:lnTo>
                <a:lnTo>
                  <a:pt x="648042" y="93548"/>
                </a:lnTo>
                <a:lnTo>
                  <a:pt x="736930" y="93548"/>
                </a:lnTo>
                <a:lnTo>
                  <a:pt x="735813" y="79070"/>
                </a:lnTo>
                <a:lnTo>
                  <a:pt x="648042" y="79070"/>
                </a:lnTo>
                <a:lnTo>
                  <a:pt x="650631" y="69079"/>
                </a:lnTo>
                <a:lnTo>
                  <a:pt x="650735" y="68677"/>
                </a:lnTo>
                <a:lnTo>
                  <a:pt x="657312" y="60288"/>
                </a:lnTo>
                <a:lnTo>
                  <a:pt x="667211" y="54683"/>
                </a:lnTo>
                <a:lnTo>
                  <a:pt x="679869" y="52641"/>
                </a:lnTo>
                <a:lnTo>
                  <a:pt x="723546" y="52641"/>
                </a:lnTo>
                <a:lnTo>
                  <a:pt x="705490" y="40189"/>
                </a:lnTo>
                <a:lnTo>
                  <a:pt x="679869" y="35293"/>
                </a:lnTo>
                <a:close/>
              </a:path>
              <a:path w="859790" h="140970">
                <a:moveTo>
                  <a:pt x="735279" y="106476"/>
                </a:moveTo>
                <a:lnTo>
                  <a:pt x="710044" y="106476"/>
                </a:lnTo>
                <a:lnTo>
                  <a:pt x="705636" y="113693"/>
                </a:lnTo>
                <a:lnTo>
                  <a:pt x="699339" y="118871"/>
                </a:lnTo>
                <a:lnTo>
                  <a:pt x="691025" y="121993"/>
                </a:lnTo>
                <a:lnTo>
                  <a:pt x="680567" y="123037"/>
                </a:lnTo>
                <a:lnTo>
                  <a:pt x="725580" y="123037"/>
                </a:lnTo>
                <a:lnTo>
                  <a:pt x="727987" y="120962"/>
                </a:lnTo>
                <a:lnTo>
                  <a:pt x="735279" y="106476"/>
                </a:lnTo>
                <a:close/>
              </a:path>
              <a:path w="859790" h="140970">
                <a:moveTo>
                  <a:pt x="723546" y="52641"/>
                </a:moveTo>
                <a:lnTo>
                  <a:pt x="679869" y="52641"/>
                </a:lnTo>
                <a:lnTo>
                  <a:pt x="692104" y="54817"/>
                </a:lnTo>
                <a:lnTo>
                  <a:pt x="701494" y="60645"/>
                </a:lnTo>
                <a:lnTo>
                  <a:pt x="707669" y="69079"/>
                </a:lnTo>
                <a:lnTo>
                  <a:pt x="710260" y="79070"/>
                </a:lnTo>
                <a:lnTo>
                  <a:pt x="735813" y="79070"/>
                </a:lnTo>
                <a:lnTo>
                  <a:pt x="735254" y="71828"/>
                </a:lnTo>
                <a:lnTo>
                  <a:pt x="724363" y="53205"/>
                </a:lnTo>
                <a:lnTo>
                  <a:pt x="723546" y="52641"/>
                </a:lnTo>
                <a:close/>
              </a:path>
              <a:path w="859790" h="140970">
                <a:moveTo>
                  <a:pt x="538035" y="35293"/>
                </a:moveTo>
                <a:lnTo>
                  <a:pt x="518691" y="38327"/>
                </a:lnTo>
                <a:lnTo>
                  <a:pt x="501927" y="47705"/>
                </a:lnTo>
                <a:lnTo>
                  <a:pt x="490124" y="63845"/>
                </a:lnTo>
                <a:lnTo>
                  <a:pt x="485660" y="87160"/>
                </a:lnTo>
                <a:lnTo>
                  <a:pt x="489141" y="108098"/>
                </a:lnTo>
                <a:lnTo>
                  <a:pt x="499657" y="125001"/>
                </a:lnTo>
                <a:lnTo>
                  <a:pt x="517320" y="136296"/>
                </a:lnTo>
                <a:lnTo>
                  <a:pt x="542239" y="140411"/>
                </a:lnTo>
                <a:lnTo>
                  <a:pt x="553516" y="139479"/>
                </a:lnTo>
                <a:lnTo>
                  <a:pt x="564018" y="136575"/>
                </a:lnTo>
                <a:lnTo>
                  <a:pt x="572984" y="131538"/>
                </a:lnTo>
                <a:lnTo>
                  <a:pt x="579653" y="124205"/>
                </a:lnTo>
                <a:lnTo>
                  <a:pt x="605358" y="124205"/>
                </a:lnTo>
                <a:lnTo>
                  <a:pt x="605358" y="123037"/>
                </a:lnTo>
                <a:lnTo>
                  <a:pt x="545744" y="123037"/>
                </a:lnTo>
                <a:lnTo>
                  <a:pt x="530754" y="120118"/>
                </a:lnTo>
                <a:lnTo>
                  <a:pt x="520349" y="112409"/>
                </a:lnTo>
                <a:lnTo>
                  <a:pt x="514285" y="101483"/>
                </a:lnTo>
                <a:lnTo>
                  <a:pt x="512317" y="88912"/>
                </a:lnTo>
                <a:lnTo>
                  <a:pt x="514090" y="75674"/>
                </a:lnTo>
                <a:lnTo>
                  <a:pt x="519871" y="64047"/>
                </a:lnTo>
                <a:lnTo>
                  <a:pt x="530352" y="55785"/>
                </a:lnTo>
                <a:lnTo>
                  <a:pt x="546226" y="52641"/>
                </a:lnTo>
                <a:lnTo>
                  <a:pt x="605358" y="52641"/>
                </a:lnTo>
                <a:lnTo>
                  <a:pt x="605358" y="50926"/>
                </a:lnTo>
                <a:lnTo>
                  <a:pt x="578269" y="50926"/>
                </a:lnTo>
                <a:lnTo>
                  <a:pt x="570666" y="43844"/>
                </a:lnTo>
                <a:lnTo>
                  <a:pt x="560785" y="38985"/>
                </a:lnTo>
                <a:lnTo>
                  <a:pt x="549588" y="36189"/>
                </a:lnTo>
                <a:lnTo>
                  <a:pt x="538035" y="35293"/>
                </a:lnTo>
                <a:close/>
              </a:path>
              <a:path w="859790" h="140970">
                <a:moveTo>
                  <a:pt x="605358" y="124205"/>
                </a:moveTo>
                <a:lnTo>
                  <a:pt x="580123" y="124205"/>
                </a:lnTo>
                <a:lnTo>
                  <a:pt x="580123" y="137693"/>
                </a:lnTo>
                <a:lnTo>
                  <a:pt x="605358" y="137693"/>
                </a:lnTo>
                <a:lnTo>
                  <a:pt x="605358" y="124205"/>
                </a:lnTo>
                <a:close/>
              </a:path>
              <a:path w="859790" h="140970">
                <a:moveTo>
                  <a:pt x="605358" y="52641"/>
                </a:moveTo>
                <a:lnTo>
                  <a:pt x="546226" y="52641"/>
                </a:lnTo>
                <a:lnTo>
                  <a:pt x="560134" y="55035"/>
                </a:lnTo>
                <a:lnTo>
                  <a:pt x="570660" y="61950"/>
                </a:lnTo>
                <a:lnTo>
                  <a:pt x="577325" y="72990"/>
                </a:lnTo>
                <a:lnTo>
                  <a:pt x="579559" y="87160"/>
                </a:lnTo>
                <a:lnTo>
                  <a:pt x="579653" y="87756"/>
                </a:lnTo>
                <a:lnTo>
                  <a:pt x="577709" y="100583"/>
                </a:lnTo>
                <a:lnTo>
                  <a:pt x="571642" y="111898"/>
                </a:lnTo>
                <a:lnTo>
                  <a:pt x="561104" y="119962"/>
                </a:lnTo>
                <a:lnTo>
                  <a:pt x="545744" y="123037"/>
                </a:lnTo>
                <a:lnTo>
                  <a:pt x="605358" y="123037"/>
                </a:lnTo>
                <a:lnTo>
                  <a:pt x="605358" y="52641"/>
                </a:lnTo>
                <a:close/>
              </a:path>
              <a:path w="859790" h="140970">
                <a:moveTo>
                  <a:pt x="605358" y="0"/>
                </a:moveTo>
                <a:lnTo>
                  <a:pt x="578738" y="0"/>
                </a:lnTo>
                <a:lnTo>
                  <a:pt x="578738" y="50926"/>
                </a:lnTo>
                <a:lnTo>
                  <a:pt x="605358" y="50926"/>
                </a:lnTo>
                <a:lnTo>
                  <a:pt x="605358" y="0"/>
                </a:lnTo>
                <a:close/>
              </a:path>
              <a:path w="859790" h="140970">
                <a:moveTo>
                  <a:pt x="321005" y="37998"/>
                </a:moveTo>
                <a:lnTo>
                  <a:pt x="295770" y="37998"/>
                </a:lnTo>
                <a:lnTo>
                  <a:pt x="295770" y="137693"/>
                </a:lnTo>
                <a:lnTo>
                  <a:pt x="322440" y="137693"/>
                </a:lnTo>
                <a:lnTo>
                  <a:pt x="322440" y="78511"/>
                </a:lnTo>
                <a:lnTo>
                  <a:pt x="324350" y="68859"/>
                </a:lnTo>
                <a:lnTo>
                  <a:pt x="324402" y="68597"/>
                </a:lnTo>
                <a:lnTo>
                  <a:pt x="324513" y="68034"/>
                </a:lnTo>
                <a:lnTo>
                  <a:pt x="324626" y="67466"/>
                </a:lnTo>
                <a:lnTo>
                  <a:pt x="330469" y="59351"/>
                </a:lnTo>
                <a:lnTo>
                  <a:pt x="338743" y="54441"/>
                </a:lnTo>
                <a:lnTo>
                  <a:pt x="338361" y="54441"/>
                </a:lnTo>
                <a:lnTo>
                  <a:pt x="348843" y="52641"/>
                </a:lnTo>
                <a:lnTo>
                  <a:pt x="467862" y="52641"/>
                </a:lnTo>
                <a:lnTo>
                  <a:pt x="467272" y="51866"/>
                </a:lnTo>
                <a:lnTo>
                  <a:pt x="321005" y="51866"/>
                </a:lnTo>
                <a:lnTo>
                  <a:pt x="321005" y="37998"/>
                </a:lnTo>
                <a:close/>
              </a:path>
              <a:path w="859790" h="140970">
                <a:moveTo>
                  <a:pt x="422503" y="52641"/>
                </a:moveTo>
                <a:lnTo>
                  <a:pt x="348843" y="52641"/>
                </a:lnTo>
                <a:lnTo>
                  <a:pt x="358973" y="54003"/>
                </a:lnTo>
                <a:lnTo>
                  <a:pt x="365534" y="58026"/>
                </a:lnTo>
                <a:lnTo>
                  <a:pt x="369071" y="64610"/>
                </a:lnTo>
                <a:lnTo>
                  <a:pt x="370128" y="73659"/>
                </a:lnTo>
                <a:lnTo>
                  <a:pt x="370128" y="137693"/>
                </a:lnTo>
                <a:lnTo>
                  <a:pt x="396786" y="137693"/>
                </a:lnTo>
                <a:lnTo>
                  <a:pt x="396888" y="78511"/>
                </a:lnTo>
                <a:lnTo>
                  <a:pt x="410893" y="54441"/>
                </a:lnTo>
                <a:lnTo>
                  <a:pt x="422503" y="52641"/>
                </a:lnTo>
                <a:close/>
              </a:path>
              <a:path w="859790" h="140970">
                <a:moveTo>
                  <a:pt x="467862" y="52641"/>
                </a:moveTo>
                <a:lnTo>
                  <a:pt x="422503" y="52641"/>
                </a:lnTo>
                <a:lnTo>
                  <a:pt x="434725" y="54607"/>
                </a:lnTo>
                <a:lnTo>
                  <a:pt x="441320" y="60118"/>
                </a:lnTo>
                <a:lnTo>
                  <a:pt x="444011" y="68597"/>
                </a:lnTo>
                <a:lnTo>
                  <a:pt x="444480" y="78511"/>
                </a:lnTo>
                <a:lnTo>
                  <a:pt x="444525" y="137693"/>
                </a:lnTo>
                <a:lnTo>
                  <a:pt x="471144" y="137693"/>
                </a:lnTo>
                <a:lnTo>
                  <a:pt x="471098" y="68597"/>
                </a:lnTo>
                <a:lnTo>
                  <a:pt x="468630" y="54607"/>
                </a:lnTo>
                <a:lnTo>
                  <a:pt x="468524" y="54003"/>
                </a:lnTo>
                <a:lnTo>
                  <a:pt x="468410" y="53359"/>
                </a:lnTo>
                <a:lnTo>
                  <a:pt x="467862" y="52641"/>
                </a:lnTo>
                <a:close/>
              </a:path>
              <a:path w="859790" h="140970">
                <a:moveTo>
                  <a:pt x="358901" y="35293"/>
                </a:moveTo>
                <a:lnTo>
                  <a:pt x="346126" y="36500"/>
                </a:lnTo>
                <a:lnTo>
                  <a:pt x="336107" y="39893"/>
                </a:lnTo>
                <a:lnTo>
                  <a:pt x="328185" y="45130"/>
                </a:lnTo>
                <a:lnTo>
                  <a:pt x="321703" y="51866"/>
                </a:lnTo>
                <a:lnTo>
                  <a:pt x="392798" y="51866"/>
                </a:lnTo>
                <a:lnTo>
                  <a:pt x="387309" y="44476"/>
                </a:lnTo>
                <a:lnTo>
                  <a:pt x="379364" y="39312"/>
                </a:lnTo>
                <a:lnTo>
                  <a:pt x="369663" y="36282"/>
                </a:lnTo>
                <a:lnTo>
                  <a:pt x="358901" y="35293"/>
                </a:lnTo>
                <a:close/>
              </a:path>
              <a:path w="859790" h="140970">
                <a:moveTo>
                  <a:pt x="430695" y="35293"/>
                </a:moveTo>
                <a:lnTo>
                  <a:pt x="418096" y="36500"/>
                </a:lnTo>
                <a:lnTo>
                  <a:pt x="418478" y="36500"/>
                </a:lnTo>
                <a:lnTo>
                  <a:pt x="408517" y="39755"/>
                </a:lnTo>
                <a:lnTo>
                  <a:pt x="400012" y="44974"/>
                </a:lnTo>
                <a:lnTo>
                  <a:pt x="392798" y="51866"/>
                </a:lnTo>
                <a:lnTo>
                  <a:pt x="467272" y="51866"/>
                </a:lnTo>
                <a:lnTo>
                  <a:pt x="460482" y="42960"/>
                </a:lnTo>
                <a:lnTo>
                  <a:pt x="447773" y="37119"/>
                </a:lnTo>
                <a:lnTo>
                  <a:pt x="430695" y="35293"/>
                </a:lnTo>
                <a:close/>
              </a:path>
              <a:path w="859790" h="140970">
                <a:moveTo>
                  <a:pt x="260984" y="52641"/>
                </a:moveTo>
                <a:lnTo>
                  <a:pt x="214604" y="52641"/>
                </a:lnTo>
                <a:lnTo>
                  <a:pt x="223044" y="53150"/>
                </a:lnTo>
                <a:lnTo>
                  <a:pt x="231136" y="55124"/>
                </a:lnTo>
                <a:lnTo>
                  <a:pt x="237214" y="59231"/>
                </a:lnTo>
                <a:lnTo>
                  <a:pt x="239610" y="66141"/>
                </a:lnTo>
                <a:lnTo>
                  <a:pt x="236642" y="73391"/>
                </a:lnTo>
                <a:lnTo>
                  <a:pt x="228674" y="76954"/>
                </a:lnTo>
                <a:lnTo>
                  <a:pt x="217113" y="78637"/>
                </a:lnTo>
                <a:lnTo>
                  <a:pt x="203365" y="80251"/>
                </a:lnTo>
                <a:lnTo>
                  <a:pt x="186627" y="82497"/>
                </a:lnTo>
                <a:lnTo>
                  <a:pt x="171683" y="87236"/>
                </a:lnTo>
                <a:lnTo>
                  <a:pt x="160947" y="96242"/>
                </a:lnTo>
                <a:lnTo>
                  <a:pt x="156832" y="111290"/>
                </a:lnTo>
                <a:lnTo>
                  <a:pt x="160238" y="124059"/>
                </a:lnTo>
                <a:lnTo>
                  <a:pt x="169362" y="133156"/>
                </a:lnTo>
                <a:lnTo>
                  <a:pt x="182565" y="138600"/>
                </a:lnTo>
                <a:lnTo>
                  <a:pt x="198208" y="140411"/>
                </a:lnTo>
                <a:lnTo>
                  <a:pt x="209287" y="139704"/>
                </a:lnTo>
                <a:lnTo>
                  <a:pt x="220546" y="137514"/>
                </a:lnTo>
                <a:lnTo>
                  <a:pt x="231107" y="133730"/>
                </a:lnTo>
                <a:lnTo>
                  <a:pt x="240093" y="128244"/>
                </a:lnTo>
                <a:lnTo>
                  <a:pt x="277520" y="128244"/>
                </a:lnTo>
                <a:lnTo>
                  <a:pt x="277520" y="123037"/>
                </a:lnTo>
                <a:lnTo>
                  <a:pt x="208051" y="123037"/>
                </a:lnTo>
                <a:lnTo>
                  <a:pt x="200259" y="122435"/>
                </a:lnTo>
                <a:lnTo>
                  <a:pt x="192255" y="120373"/>
                </a:lnTo>
                <a:lnTo>
                  <a:pt x="186009" y="116468"/>
                </a:lnTo>
                <a:lnTo>
                  <a:pt x="183489" y="110337"/>
                </a:lnTo>
                <a:lnTo>
                  <a:pt x="185274" y="103073"/>
                </a:lnTo>
                <a:lnTo>
                  <a:pt x="222927" y="91755"/>
                </a:lnTo>
                <a:lnTo>
                  <a:pt x="231053" y="90316"/>
                </a:lnTo>
                <a:lnTo>
                  <a:pt x="237972" y="87756"/>
                </a:lnTo>
                <a:lnTo>
                  <a:pt x="264655" y="87756"/>
                </a:lnTo>
                <a:lnTo>
                  <a:pt x="264655" y="64223"/>
                </a:lnTo>
                <a:lnTo>
                  <a:pt x="260984" y="52641"/>
                </a:lnTo>
                <a:close/>
              </a:path>
              <a:path w="859790" h="140970">
                <a:moveTo>
                  <a:pt x="277520" y="128244"/>
                </a:moveTo>
                <a:lnTo>
                  <a:pt x="240093" y="128244"/>
                </a:lnTo>
                <a:lnTo>
                  <a:pt x="242176" y="137312"/>
                </a:lnTo>
                <a:lnTo>
                  <a:pt x="249910" y="140411"/>
                </a:lnTo>
                <a:lnTo>
                  <a:pt x="265112" y="140411"/>
                </a:lnTo>
                <a:lnTo>
                  <a:pt x="273519" y="139039"/>
                </a:lnTo>
                <a:lnTo>
                  <a:pt x="277520" y="137883"/>
                </a:lnTo>
                <a:lnTo>
                  <a:pt x="277520" y="128244"/>
                </a:lnTo>
                <a:close/>
              </a:path>
              <a:path w="859790" h="140970">
                <a:moveTo>
                  <a:pt x="264655" y="87756"/>
                </a:moveTo>
                <a:lnTo>
                  <a:pt x="237972" y="87756"/>
                </a:lnTo>
                <a:lnTo>
                  <a:pt x="237972" y="104139"/>
                </a:lnTo>
                <a:lnTo>
                  <a:pt x="234944" y="112948"/>
                </a:lnTo>
                <a:lnTo>
                  <a:pt x="227403" y="118794"/>
                </a:lnTo>
                <a:lnTo>
                  <a:pt x="217666" y="122036"/>
                </a:lnTo>
                <a:lnTo>
                  <a:pt x="208051" y="123037"/>
                </a:lnTo>
                <a:lnTo>
                  <a:pt x="266064" y="123037"/>
                </a:lnTo>
                <a:lnTo>
                  <a:pt x="264655" y="120942"/>
                </a:lnTo>
                <a:lnTo>
                  <a:pt x="264655" y="87756"/>
                </a:lnTo>
                <a:close/>
              </a:path>
              <a:path w="859790" h="140970">
                <a:moveTo>
                  <a:pt x="277520" y="122681"/>
                </a:moveTo>
                <a:lnTo>
                  <a:pt x="274688" y="123037"/>
                </a:lnTo>
                <a:lnTo>
                  <a:pt x="277520" y="123037"/>
                </a:lnTo>
                <a:lnTo>
                  <a:pt x="277520" y="122681"/>
                </a:lnTo>
                <a:close/>
              </a:path>
              <a:path w="859790" h="140970">
                <a:moveTo>
                  <a:pt x="216204" y="35293"/>
                </a:moveTo>
                <a:lnTo>
                  <a:pt x="196647" y="36867"/>
                </a:lnTo>
                <a:lnTo>
                  <a:pt x="179447" y="42257"/>
                </a:lnTo>
                <a:lnTo>
                  <a:pt x="166891" y="52465"/>
                </a:lnTo>
                <a:lnTo>
                  <a:pt x="161264" y="68491"/>
                </a:lnTo>
                <a:lnTo>
                  <a:pt x="187934" y="68491"/>
                </a:lnTo>
                <a:lnTo>
                  <a:pt x="190489" y="61460"/>
                </a:lnTo>
                <a:lnTo>
                  <a:pt x="196092" y="56518"/>
                </a:lnTo>
                <a:lnTo>
                  <a:pt x="204284" y="53599"/>
                </a:lnTo>
                <a:lnTo>
                  <a:pt x="214604" y="52641"/>
                </a:lnTo>
                <a:lnTo>
                  <a:pt x="260984" y="52641"/>
                </a:lnTo>
                <a:lnTo>
                  <a:pt x="260410" y="50830"/>
                </a:lnTo>
                <a:lnTo>
                  <a:pt x="249297" y="41871"/>
                </a:lnTo>
                <a:lnTo>
                  <a:pt x="233786" y="36867"/>
                </a:lnTo>
                <a:lnTo>
                  <a:pt x="216204" y="35293"/>
                </a:lnTo>
                <a:close/>
              </a:path>
              <a:path w="859790" h="140970">
                <a:moveTo>
                  <a:pt x="77889" y="406"/>
                </a:moveTo>
                <a:lnTo>
                  <a:pt x="45155" y="5993"/>
                </a:lnTo>
                <a:lnTo>
                  <a:pt x="20666" y="21159"/>
                </a:lnTo>
                <a:lnTo>
                  <a:pt x="5315" y="43510"/>
                </a:lnTo>
                <a:lnTo>
                  <a:pt x="0" y="70650"/>
                </a:lnTo>
                <a:lnTo>
                  <a:pt x="5315" y="97799"/>
                </a:lnTo>
                <a:lnTo>
                  <a:pt x="20666" y="120157"/>
                </a:lnTo>
                <a:lnTo>
                  <a:pt x="45155" y="135329"/>
                </a:lnTo>
                <a:lnTo>
                  <a:pt x="77889" y="140919"/>
                </a:lnTo>
                <a:lnTo>
                  <a:pt x="105009" y="136950"/>
                </a:lnTo>
                <a:lnTo>
                  <a:pt x="126434" y="125809"/>
                </a:lnTo>
                <a:lnTo>
                  <a:pt x="129840" y="121767"/>
                </a:lnTo>
                <a:lnTo>
                  <a:pt x="77889" y="121767"/>
                </a:lnTo>
                <a:lnTo>
                  <a:pt x="55466" y="117400"/>
                </a:lnTo>
                <a:lnTo>
                  <a:pt x="40112" y="105862"/>
                </a:lnTo>
                <a:lnTo>
                  <a:pt x="31293" y="89497"/>
                </a:lnTo>
                <a:lnTo>
                  <a:pt x="28473" y="70650"/>
                </a:lnTo>
                <a:lnTo>
                  <a:pt x="31293" y="51804"/>
                </a:lnTo>
                <a:lnTo>
                  <a:pt x="40047" y="35565"/>
                </a:lnTo>
                <a:lnTo>
                  <a:pt x="55466" y="23910"/>
                </a:lnTo>
                <a:lnTo>
                  <a:pt x="77889" y="19545"/>
                </a:lnTo>
                <a:lnTo>
                  <a:pt x="132170" y="19545"/>
                </a:lnTo>
                <a:lnTo>
                  <a:pt x="124872" y="12546"/>
                </a:lnTo>
                <a:lnTo>
                  <a:pt x="103666" y="3580"/>
                </a:lnTo>
                <a:lnTo>
                  <a:pt x="77889" y="406"/>
                </a:lnTo>
                <a:close/>
              </a:path>
              <a:path w="859790" h="140970">
                <a:moveTo>
                  <a:pt x="147129" y="86601"/>
                </a:moveTo>
                <a:lnTo>
                  <a:pt x="119341" y="86601"/>
                </a:lnTo>
                <a:lnTo>
                  <a:pt x="115467" y="100352"/>
                </a:lnTo>
                <a:lnTo>
                  <a:pt x="107249" y="111523"/>
                </a:lnTo>
                <a:lnTo>
                  <a:pt x="94715" y="119024"/>
                </a:lnTo>
                <a:lnTo>
                  <a:pt x="77889" y="121767"/>
                </a:lnTo>
                <a:lnTo>
                  <a:pt x="129840" y="121767"/>
                </a:lnTo>
                <a:lnTo>
                  <a:pt x="140896" y="108643"/>
                </a:lnTo>
                <a:lnTo>
                  <a:pt x="147129" y="86601"/>
                </a:lnTo>
                <a:close/>
              </a:path>
              <a:path w="859790" h="140970">
                <a:moveTo>
                  <a:pt x="132170" y="19545"/>
                </a:moveTo>
                <a:lnTo>
                  <a:pt x="77889" y="19545"/>
                </a:lnTo>
                <a:lnTo>
                  <a:pt x="93544" y="21548"/>
                </a:lnTo>
                <a:lnTo>
                  <a:pt x="105249" y="27111"/>
                </a:lnTo>
                <a:lnTo>
                  <a:pt x="113409" y="35565"/>
                </a:lnTo>
                <a:lnTo>
                  <a:pt x="118427" y="46240"/>
                </a:lnTo>
                <a:lnTo>
                  <a:pt x="146900" y="46240"/>
                </a:lnTo>
                <a:lnTo>
                  <a:pt x="139916" y="27111"/>
                </a:lnTo>
                <a:lnTo>
                  <a:pt x="139839" y="26900"/>
                </a:lnTo>
                <a:lnTo>
                  <a:pt x="132170" y="195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23" name="Image 4">
            <a:extLst>
              <a:ext uri="{FF2B5EF4-FFF2-40B4-BE49-F238E27FC236}">
                <a16:creationId xmlns:a16="http://schemas.microsoft.com/office/drawing/2014/main" id="{3E1640FF-B1C4-BC97-0E2A-F57CE2957359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86250" y="9222382"/>
            <a:ext cx="572770" cy="41656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F8B83DD1-037B-55A2-46D8-C1BADA0FFCBB}"/>
              </a:ext>
            </a:extLst>
          </p:cNvPr>
          <p:cNvSpPr txBox="1"/>
          <p:nvPr/>
        </p:nvSpPr>
        <p:spPr>
          <a:xfrm>
            <a:off x="386876" y="5666786"/>
            <a:ext cx="324459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spc="300" dirty="0">
                <a:latin typeface="Century Gothic" panose="020B0502020202020204" pitchFamily="34" charset="0"/>
              </a:rPr>
              <a:t>CONTACT US</a:t>
            </a:r>
          </a:p>
          <a:p>
            <a:endParaRPr lang="en-GB" b="1" spc="300" dirty="0">
              <a:latin typeface="Century Gothic" panose="020B0502020202020204" pitchFamily="34" charset="0"/>
            </a:endParaRPr>
          </a:p>
          <a:p>
            <a:r>
              <a:rPr lang="en-GB" sz="1400" b="1" dirty="0">
                <a:latin typeface="Century Gothic" panose="020B0502020202020204" pitchFamily="34" charset="0"/>
              </a:rPr>
              <a:t>WKTE Team </a:t>
            </a:r>
          </a:p>
          <a:p>
            <a:r>
              <a:rPr lang="en-GB" sz="1200" dirty="0">
                <a:latin typeface="Century Gothic" panose="020B0502020202020204" pitchFamily="34" charset="0"/>
              </a:rPr>
              <a:t>Yasmin Chowdhury: 07879 636 783</a:t>
            </a:r>
          </a:p>
          <a:p>
            <a:r>
              <a:rPr lang="en-GB" sz="1200" dirty="0">
                <a:latin typeface="Century Gothic" panose="020B0502020202020204" pitchFamily="34" charset="0"/>
              </a:rPr>
              <a:t>Jamal Miah: 07958 476 110 </a:t>
            </a:r>
          </a:p>
          <a:p>
            <a:r>
              <a:rPr lang="en-GB" sz="1200" dirty="0">
                <a:latin typeface="Century Gothic" panose="020B0502020202020204" pitchFamily="34" charset="0"/>
              </a:rPr>
              <a:t>Email: </a:t>
            </a:r>
            <a:r>
              <a:rPr lang="en-GB" sz="1200" dirty="0">
                <a:latin typeface="Century Gothic" panose="020B0502020202020204" pitchFamily="34" charset="0"/>
                <a:hlinkClick r:id="rId4"/>
              </a:rPr>
              <a:t>wkt@camden.gov.uk</a:t>
            </a:r>
            <a:r>
              <a:rPr lang="en-GB" sz="1200" dirty="0">
                <a:latin typeface="Century Gothic" panose="020B0502020202020204" pitchFamily="34" charset="0"/>
              </a:rPr>
              <a:t> </a:t>
            </a:r>
          </a:p>
          <a:p>
            <a:endParaRPr lang="en-GB" sz="1200" b="1" dirty="0">
              <a:latin typeface="Century Gothic" panose="020B0502020202020204" pitchFamily="34" charset="0"/>
            </a:endParaRPr>
          </a:p>
          <a:p>
            <a:r>
              <a:rPr lang="en-GB" sz="1400" b="1" dirty="0">
                <a:latin typeface="Century Gothic" panose="020B0502020202020204" pitchFamily="34" charset="0"/>
              </a:rPr>
              <a:t>Higgins Partnerships</a:t>
            </a:r>
          </a:p>
          <a:p>
            <a:r>
              <a:rPr lang="en-GB" sz="1200" dirty="0">
                <a:latin typeface="Century Gothic" panose="020B0502020202020204" pitchFamily="34" charset="0"/>
              </a:rPr>
              <a:t>Joan Borzak</a:t>
            </a:r>
          </a:p>
          <a:p>
            <a:r>
              <a:rPr lang="en-GB" sz="1200" dirty="0">
                <a:latin typeface="Century Gothic" panose="020B0502020202020204" pitchFamily="34" charset="0"/>
              </a:rPr>
              <a:t>Managing Resident Liaison Officer</a:t>
            </a:r>
          </a:p>
          <a:p>
            <a:r>
              <a:rPr lang="en-GB" sz="1200" dirty="0">
                <a:latin typeface="Century Gothic" panose="020B0502020202020204" pitchFamily="34" charset="0"/>
              </a:rPr>
              <a:t>T: 07793 902544</a:t>
            </a:r>
          </a:p>
          <a:p>
            <a:r>
              <a:rPr lang="en-GB" sz="1200" dirty="0">
                <a:latin typeface="Century Gothic" panose="020B0502020202020204" pitchFamily="34" charset="0"/>
              </a:rPr>
              <a:t>E: </a:t>
            </a:r>
            <a:r>
              <a:rPr lang="en-GB" sz="1200" dirty="0">
                <a:latin typeface="Century Gothic" panose="020B0502020202020204" pitchFamily="34" charset="0"/>
                <a:hlinkClick r:id="rId5"/>
              </a:rPr>
              <a:t>wkte@higginspartnerships.co.uk</a:t>
            </a:r>
            <a:r>
              <a:rPr lang="en-GB" sz="1200" dirty="0">
                <a:latin typeface="Century Gothic" panose="020B0502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141204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</TotalTime>
  <Words>250</Words>
  <Application>Microsoft Office PowerPoint</Application>
  <PresentationFormat>A4 Paper (210x297 mm)</PresentationFormat>
  <Paragraphs>44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Century Gothic</vt:lpstr>
      <vt:lpstr>Office Theme</vt:lpstr>
      <vt:lpstr>PowerPoint Presentation</vt:lpstr>
      <vt:lpstr>PowerPoint Presentation</vt:lpstr>
    </vt:vector>
  </TitlesOfParts>
  <Company>London Borough of Camden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Annalee Jones</dc:creator>
  <cp:lastModifiedBy>Annalee Jones</cp:lastModifiedBy>
  <cp:revision>3</cp:revision>
  <dcterms:created xsi:type="dcterms:W3CDTF">2026-06-02T10:27:22Z</dcterms:created>
  <dcterms:modified xsi:type="dcterms:W3CDTF">2026-06-02T13:36:13Z</dcterms:modified>
</cp:coreProperties>
</file>