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sldIdLst>
    <p:sldId id="264" r:id="rId5"/>
    <p:sldId id="267" r:id="rId6"/>
    <p:sldId id="265" r:id="rId7"/>
    <p:sldId id="268" r:id="rId8"/>
    <p:sldId id="262" r:id="rId9"/>
    <p:sldId id="263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B7D"/>
    <a:srgbClr val="0C3053"/>
    <a:srgbClr val="09213A"/>
    <a:srgbClr val="FCE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7A9D6-FE9E-4396-B0B3-C9B260E647D4}" v="15" dt="2026-05-19T09:25:29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/>
    <p:restoredTop sz="92603"/>
  </p:normalViewPr>
  <p:slideViewPr>
    <p:cSldViewPr snapToGrid="0">
      <p:cViewPr>
        <p:scale>
          <a:sx n="70" d="100"/>
          <a:sy n="70" d="100"/>
        </p:scale>
        <p:origin x="52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hma Upadhyaya" userId="aa3d85b5-680e-4ecc-92d7-d0af8b2f4ebd" providerId="ADAL" clId="{70F0A48E-1256-4D7E-83EB-C6A01585CE6E}"/>
    <pc:docChg chg="undo custSel modSld">
      <pc:chgData name="Reshma Upadhyaya" userId="aa3d85b5-680e-4ecc-92d7-d0af8b2f4ebd" providerId="ADAL" clId="{70F0A48E-1256-4D7E-83EB-C6A01585CE6E}" dt="2026-05-19T09:26:24.246" v="563" actId="20577"/>
      <pc:docMkLst>
        <pc:docMk/>
      </pc:docMkLst>
      <pc:sldChg chg="modSp mod">
        <pc:chgData name="Reshma Upadhyaya" userId="aa3d85b5-680e-4ecc-92d7-d0af8b2f4ebd" providerId="ADAL" clId="{70F0A48E-1256-4D7E-83EB-C6A01585CE6E}" dt="2026-05-19T09:25:09.867" v="540" actId="20577"/>
        <pc:sldMkLst>
          <pc:docMk/>
          <pc:sldMk cId="1800562853" sldId="262"/>
        </pc:sldMkLst>
        <pc:spChg chg="mod">
          <ac:chgData name="Reshma Upadhyaya" userId="aa3d85b5-680e-4ecc-92d7-d0af8b2f4ebd" providerId="ADAL" clId="{70F0A48E-1256-4D7E-83EB-C6A01585CE6E}" dt="2026-05-19T09:25:05.939" v="538" actId="20577"/>
          <ac:spMkLst>
            <pc:docMk/>
            <pc:sldMk cId="1800562853" sldId="262"/>
            <ac:spMk id="6" creationId="{D6BAE2D3-507D-6978-E6E6-96CAF6743B67}"/>
          </ac:spMkLst>
        </pc:spChg>
        <pc:spChg chg="mod">
          <ac:chgData name="Reshma Upadhyaya" userId="aa3d85b5-680e-4ecc-92d7-d0af8b2f4ebd" providerId="ADAL" clId="{70F0A48E-1256-4D7E-83EB-C6A01585CE6E}" dt="2026-05-19T09:25:09.867" v="540" actId="20577"/>
          <ac:spMkLst>
            <pc:docMk/>
            <pc:sldMk cId="1800562853" sldId="262"/>
            <ac:spMk id="7" creationId="{CE8E7B40-08F7-BBFD-B2E0-923877DE43B2}"/>
          </ac:spMkLst>
        </pc:spChg>
        <pc:spChg chg="mod">
          <ac:chgData name="Reshma Upadhyaya" userId="aa3d85b5-680e-4ecc-92d7-d0af8b2f4ebd" providerId="ADAL" clId="{70F0A48E-1256-4D7E-83EB-C6A01585CE6E}" dt="2026-05-19T09:25:07.340" v="539" actId="20577"/>
          <ac:spMkLst>
            <pc:docMk/>
            <pc:sldMk cId="1800562853" sldId="262"/>
            <ac:spMk id="10" creationId="{F6E37937-24DA-6414-BF0E-7E055D0E27F4}"/>
          </ac:spMkLst>
        </pc:spChg>
        <pc:spChg chg="mod">
          <ac:chgData name="Reshma Upadhyaya" userId="aa3d85b5-680e-4ecc-92d7-d0af8b2f4ebd" providerId="ADAL" clId="{70F0A48E-1256-4D7E-83EB-C6A01585CE6E}" dt="2026-05-19T09:25:01.886" v="536" actId="20577"/>
          <ac:spMkLst>
            <pc:docMk/>
            <pc:sldMk cId="1800562853" sldId="262"/>
            <ac:spMk id="14" creationId="{24BFBF8E-9176-F91A-B38D-9DEE7F7F283D}"/>
          </ac:spMkLst>
        </pc:spChg>
        <pc:spChg chg="mod">
          <ac:chgData name="Reshma Upadhyaya" userId="aa3d85b5-680e-4ecc-92d7-d0af8b2f4ebd" providerId="ADAL" clId="{70F0A48E-1256-4D7E-83EB-C6A01585CE6E}" dt="2026-05-19T09:24:48.423" v="532" actId="20577"/>
          <ac:spMkLst>
            <pc:docMk/>
            <pc:sldMk cId="1800562853" sldId="262"/>
            <ac:spMk id="15" creationId="{24023D66-DB68-783C-0C2D-B373B4E3D04A}"/>
          </ac:spMkLst>
        </pc:spChg>
        <pc:spChg chg="mod">
          <ac:chgData name="Reshma Upadhyaya" userId="aa3d85b5-680e-4ecc-92d7-d0af8b2f4ebd" providerId="ADAL" clId="{70F0A48E-1256-4D7E-83EB-C6A01585CE6E}" dt="2026-05-19T09:25:03.609" v="537" actId="20577"/>
          <ac:spMkLst>
            <pc:docMk/>
            <pc:sldMk cId="1800562853" sldId="262"/>
            <ac:spMk id="16" creationId="{133A9563-F230-8379-1F24-B08898A06CE5}"/>
          </ac:spMkLst>
        </pc:spChg>
        <pc:spChg chg="mod">
          <ac:chgData name="Reshma Upadhyaya" userId="aa3d85b5-680e-4ecc-92d7-d0af8b2f4ebd" providerId="ADAL" clId="{70F0A48E-1256-4D7E-83EB-C6A01585CE6E}" dt="2026-05-19T09:24:58.202" v="535" actId="20577"/>
          <ac:spMkLst>
            <pc:docMk/>
            <pc:sldMk cId="1800562853" sldId="262"/>
            <ac:spMk id="17" creationId="{227C7976-5552-40DC-5CDF-91EBBF728D5F}"/>
          </ac:spMkLst>
        </pc:spChg>
        <pc:spChg chg="mod">
          <ac:chgData name="Reshma Upadhyaya" userId="aa3d85b5-680e-4ecc-92d7-d0af8b2f4ebd" providerId="ADAL" clId="{70F0A48E-1256-4D7E-83EB-C6A01585CE6E}" dt="2026-05-19T09:24:46.819" v="531" actId="20577"/>
          <ac:spMkLst>
            <pc:docMk/>
            <pc:sldMk cId="1800562853" sldId="262"/>
            <ac:spMk id="18" creationId="{94AE9ACE-003B-2882-1B38-582C9D1569FB}"/>
          </ac:spMkLst>
        </pc:spChg>
        <pc:graphicFrameChg chg="modGraphic">
          <ac:chgData name="Reshma Upadhyaya" userId="aa3d85b5-680e-4ecc-92d7-d0af8b2f4ebd" providerId="ADAL" clId="{70F0A48E-1256-4D7E-83EB-C6A01585CE6E}" dt="2026-05-19T09:24:45.183" v="530" actId="20577"/>
          <ac:graphicFrameMkLst>
            <pc:docMk/>
            <pc:sldMk cId="1800562853" sldId="262"/>
            <ac:graphicFrameMk id="3" creationId="{73560573-EA1C-2F8A-2F4D-55884819E3E4}"/>
          </ac:graphicFrameMkLst>
        </pc:graphicFrameChg>
        <pc:cxnChg chg="mod">
          <ac:chgData name="Reshma Upadhyaya" userId="aa3d85b5-680e-4ecc-92d7-d0af8b2f4ebd" providerId="ADAL" clId="{70F0A48E-1256-4D7E-83EB-C6A01585CE6E}" dt="2026-05-19T09:24:53.213" v="534" actId="1076"/>
          <ac:cxnSpMkLst>
            <pc:docMk/>
            <pc:sldMk cId="1800562853" sldId="262"/>
            <ac:cxnSpMk id="28" creationId="{AE9FE768-C944-33EA-5384-AF63D7EDC269}"/>
          </ac:cxnSpMkLst>
        </pc:cxnChg>
      </pc:sldChg>
      <pc:sldChg chg="modSp mod">
        <pc:chgData name="Reshma Upadhyaya" userId="aa3d85b5-680e-4ecc-92d7-d0af8b2f4ebd" providerId="ADAL" clId="{70F0A48E-1256-4D7E-83EB-C6A01585CE6E}" dt="2026-05-19T09:26:00.280" v="562" actId="20577"/>
        <pc:sldMkLst>
          <pc:docMk/>
          <pc:sldMk cId="32990350" sldId="263"/>
        </pc:sldMkLst>
        <pc:graphicFrameChg chg="mod modGraphic">
          <ac:chgData name="Reshma Upadhyaya" userId="aa3d85b5-680e-4ecc-92d7-d0af8b2f4ebd" providerId="ADAL" clId="{70F0A48E-1256-4D7E-83EB-C6A01585CE6E}" dt="2026-05-19T09:26:00.280" v="562" actId="20577"/>
          <ac:graphicFrameMkLst>
            <pc:docMk/>
            <pc:sldMk cId="32990350" sldId="263"/>
            <ac:graphicFrameMk id="3" creationId="{A047FEF9-A8E8-7213-AB25-7F6BC5841128}"/>
          </ac:graphicFrameMkLst>
        </pc:graphicFrameChg>
      </pc:sldChg>
      <pc:sldChg chg="modSp mod">
        <pc:chgData name="Reshma Upadhyaya" userId="aa3d85b5-680e-4ecc-92d7-d0af8b2f4ebd" providerId="ADAL" clId="{70F0A48E-1256-4D7E-83EB-C6A01585CE6E}" dt="2026-05-19T09:26:24.246" v="563" actId="20577"/>
        <pc:sldMkLst>
          <pc:docMk/>
          <pc:sldMk cId="2817942746" sldId="265"/>
        </pc:sldMkLst>
        <pc:spChg chg="mod">
          <ac:chgData name="Reshma Upadhyaya" userId="aa3d85b5-680e-4ecc-92d7-d0af8b2f4ebd" providerId="ADAL" clId="{70F0A48E-1256-4D7E-83EB-C6A01585CE6E}" dt="2026-05-19T09:21:26.763" v="452" actId="20577"/>
          <ac:spMkLst>
            <pc:docMk/>
            <pc:sldMk cId="2817942746" sldId="265"/>
            <ac:spMk id="2" creationId="{1DE5A0DF-100C-E589-C84E-62AB19844564}"/>
          </ac:spMkLst>
        </pc:spChg>
        <pc:spChg chg="mod">
          <ac:chgData name="Reshma Upadhyaya" userId="aa3d85b5-680e-4ecc-92d7-d0af8b2f4ebd" providerId="ADAL" clId="{70F0A48E-1256-4D7E-83EB-C6A01585CE6E}" dt="2026-05-19T09:21:24.490" v="451" actId="20577"/>
          <ac:spMkLst>
            <pc:docMk/>
            <pc:sldMk cId="2817942746" sldId="265"/>
            <ac:spMk id="6" creationId="{1A1A4BA1-AFB9-802A-C76F-68D609253118}"/>
          </ac:spMkLst>
        </pc:spChg>
        <pc:graphicFrameChg chg="mod modGraphic">
          <ac:chgData name="Reshma Upadhyaya" userId="aa3d85b5-680e-4ecc-92d7-d0af8b2f4ebd" providerId="ADAL" clId="{70F0A48E-1256-4D7E-83EB-C6A01585CE6E}" dt="2026-05-19T09:26:24.246" v="563" actId="20577"/>
          <ac:graphicFrameMkLst>
            <pc:docMk/>
            <pc:sldMk cId="2817942746" sldId="265"/>
            <ac:graphicFrameMk id="5" creationId="{9AB8A602-DD5E-D4ED-BC49-75FB77CAB08C}"/>
          </ac:graphicFrameMkLst>
        </pc:graphicFrameChg>
      </pc:sldChg>
      <pc:sldChg chg="modSp mod">
        <pc:chgData name="Reshma Upadhyaya" userId="aa3d85b5-680e-4ecc-92d7-d0af8b2f4ebd" providerId="ADAL" clId="{70F0A48E-1256-4D7E-83EB-C6A01585CE6E}" dt="2026-05-19T09:10:51.866" v="267" actId="20577"/>
        <pc:sldMkLst>
          <pc:docMk/>
          <pc:sldMk cId="3044731135" sldId="267"/>
        </pc:sldMkLst>
        <pc:graphicFrameChg chg="modGraphic">
          <ac:chgData name="Reshma Upadhyaya" userId="aa3d85b5-680e-4ecc-92d7-d0af8b2f4ebd" providerId="ADAL" clId="{70F0A48E-1256-4D7E-83EB-C6A01585CE6E}" dt="2026-05-19T09:10:51.866" v="267" actId="20577"/>
          <ac:graphicFrameMkLst>
            <pc:docMk/>
            <pc:sldMk cId="3044731135" sldId="267"/>
            <ac:graphicFrameMk id="2" creationId="{CB732ACA-ABE2-B852-5AF9-4FA7C896A2D0}"/>
          </ac:graphicFrameMkLst>
        </pc:graphicFrameChg>
      </pc:sldChg>
      <pc:sldChg chg="addSp delSp modSp mod">
        <pc:chgData name="Reshma Upadhyaya" userId="aa3d85b5-680e-4ecc-92d7-d0af8b2f4ebd" providerId="ADAL" clId="{70F0A48E-1256-4D7E-83EB-C6A01585CE6E}" dt="2026-05-19T09:24:04.581" v="514" actId="20577"/>
        <pc:sldMkLst>
          <pc:docMk/>
          <pc:sldMk cId="2575689063" sldId="268"/>
        </pc:sldMkLst>
        <pc:graphicFrameChg chg="mod modGraphic">
          <ac:chgData name="Reshma Upadhyaya" userId="aa3d85b5-680e-4ecc-92d7-d0af8b2f4ebd" providerId="ADAL" clId="{70F0A48E-1256-4D7E-83EB-C6A01585CE6E}" dt="2026-05-19T09:24:04.581" v="514" actId="20577"/>
          <ac:graphicFrameMkLst>
            <pc:docMk/>
            <pc:sldMk cId="2575689063" sldId="268"/>
            <ac:graphicFrameMk id="2" creationId="{59F59015-8812-0125-264C-F6990B512C54}"/>
          </ac:graphicFrameMkLst>
        </pc:graphicFrameChg>
        <pc:cxnChg chg="add del mod">
          <ac:chgData name="Reshma Upadhyaya" userId="aa3d85b5-680e-4ecc-92d7-d0af8b2f4ebd" providerId="ADAL" clId="{70F0A48E-1256-4D7E-83EB-C6A01585CE6E}" dt="2026-05-19T09:23:41.737" v="511" actId="14100"/>
          <ac:cxnSpMkLst>
            <pc:docMk/>
            <pc:sldMk cId="2575689063" sldId="268"/>
            <ac:cxnSpMk id="9" creationId="{8DB6ECCC-19B6-7875-36C7-B2AAFB5E479C}"/>
          </ac:cxnSpMkLst>
        </pc:cxnChg>
        <pc:cxnChg chg="add del mod">
          <ac:chgData name="Reshma Upadhyaya" userId="aa3d85b5-680e-4ecc-92d7-d0af8b2f4ebd" providerId="ADAL" clId="{70F0A48E-1256-4D7E-83EB-C6A01585CE6E}" dt="2026-05-19T09:23:39.119" v="510" actId="1076"/>
          <ac:cxnSpMkLst>
            <pc:docMk/>
            <pc:sldMk cId="2575689063" sldId="268"/>
            <ac:cxnSpMk id="11" creationId="{00DC2A5E-E05F-554B-FAC8-64A4D47891BD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6B8A4-C5CD-444E-BA9E-DC7FC4094B4B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2C4F31-8278-EF42-BE18-89027DE54E5F}">
      <dgm:prSet phldrT="[Text]"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Executive Director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Corporate Services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i="0" dirty="0">
              <a:solidFill>
                <a:srgbClr val="0C3053"/>
              </a:solidFill>
              <a:latin typeface="Arial"/>
              <a:ea typeface="+mn-lt"/>
              <a:cs typeface="Arial"/>
            </a:rPr>
            <a:t>Kathryn Myers       </a:t>
          </a:r>
          <a:endParaRPr lang="en-GB" sz="1100" b="1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1B929-D327-424B-AA69-728FEDBF76EA}" type="parTrans" cxnId="{769E6C76-B19B-554B-B6D8-DE833392007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526B0-5E5E-C246-8EF7-1D41FB1B9FFD}" type="sibTrans" cxnId="{769E6C76-B19B-554B-B6D8-DE833392007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9AB97-8125-3B47-85EF-6DA66EA3AA07}">
      <dgm:prSet phldrT="[Text]"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Executive</a:t>
          </a:r>
          <a:r>
            <a:rPr lang="en-GB" sz="1100" spc="-5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Director </a:t>
          </a: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Adults</a:t>
          </a:r>
          <a:r>
            <a:rPr lang="en-GB" sz="1100" spc="-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and</a:t>
          </a:r>
          <a:r>
            <a:rPr lang="en-GB" sz="1100" spc="-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Health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Jess</a:t>
          </a:r>
          <a:r>
            <a:rPr lang="en-GB" sz="1100" b="1" spc="-1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McGregor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2941F-00D5-5B4E-825E-C6923BDA2FA8}" type="parTrans" cxnId="{7551ACDF-E91E-1943-8E9D-CD9CA878C7C5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8A534-5930-C44A-B3ED-483A22C48D2B}" type="sibTrans" cxnId="{7551ACDF-E91E-1943-8E9D-CD9CA878C7C5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9C0EA-09FF-F840-91B5-6DB4492B788E}">
      <dgm:prSet phldrT="[Text]"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Executive</a:t>
          </a:r>
          <a:r>
            <a:rPr lang="en-GB" sz="1100" spc="-5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Director </a:t>
          </a: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Children</a:t>
          </a:r>
          <a:r>
            <a:rPr lang="en-GB" sz="1100" spc="-2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and</a:t>
          </a:r>
          <a:r>
            <a:rPr lang="en-GB" sz="1100" spc="-2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Learning </a:t>
          </a:r>
          <a:br>
            <a:rPr lang="en-GB" sz="1100" spc="-1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Tim</a:t>
          </a:r>
          <a:r>
            <a:rPr lang="en-GB" sz="1100" b="1" spc="-4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Aldridge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56233-C74E-F848-961B-C841F049D876}" type="parTrans" cxnId="{DE2C1B02-58FD-2E4A-9B0B-000DAA7B870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10CB8-898B-F243-9FD7-399F5F94726B}" type="sibTrans" cxnId="{DE2C1B02-58FD-2E4A-9B0B-000DAA7B870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03599-BD79-5D47-90CA-46D953B10D3C}">
      <dgm:prSet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Executive Director</a:t>
          </a:r>
          <a:br>
            <a:rPr lang="en-GB" sz="110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Homes and Communities</a:t>
          </a:r>
          <a:br>
            <a:rPr lang="en-GB" sz="110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Dan Hawthorn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40C16-2D0E-0441-BC65-C66F555F8AA3}" type="parTrans" cxnId="{F66DD132-9FCD-8A43-BBFD-BA9BF4868DFC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83BC7-6617-4A49-907D-547BCACEF1FF}" type="sibTrans" cxnId="{F66DD132-9FCD-8A43-BBFD-BA9BF4868DFC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C6DCA-3B05-8347-A1E6-34C976F30224}">
      <dgm:prSet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Executive</a:t>
          </a:r>
          <a:r>
            <a:rPr lang="en-GB" sz="1100" spc="-5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Director </a:t>
          </a: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Investment</a:t>
          </a:r>
          <a:r>
            <a:rPr lang="en-GB" sz="1100" spc="-2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Place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spc="-25" dirty="0">
              <a:solidFill>
                <a:srgbClr val="0C3053"/>
              </a:solidFill>
              <a:latin typeface="Arial"/>
              <a:cs typeface="Arial"/>
            </a:rPr>
            <a:t>and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Opportunity</a:t>
          </a:r>
          <a:br>
            <a:rPr lang="en-GB" sz="1100" spc="-1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David </a:t>
          </a: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Burns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48920-9EBA-184C-A987-5C07A3E43271}" type="parTrans" cxnId="{6BF49B63-8D72-E641-AA70-070D196B879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EABA4-6951-8446-83E6-D973599F4807}" type="sibTrans" cxnId="{6BF49B63-8D72-E641-AA70-070D196B879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213C8-05EF-0144-AC2E-765012812692}" type="pres">
      <dgm:prSet presAssocID="{6FC6B8A4-C5CD-444E-BA9E-DC7FC4094B4B}" presName="Name0" presStyleCnt="0">
        <dgm:presLayoutVars>
          <dgm:dir/>
          <dgm:resizeHandles val="exact"/>
        </dgm:presLayoutVars>
      </dgm:prSet>
      <dgm:spPr/>
    </dgm:pt>
    <dgm:pt modelId="{1E875C0C-D777-4E4F-9C68-0E2CF36B71B4}" type="pres">
      <dgm:prSet presAssocID="{6FC6B8A4-C5CD-444E-BA9E-DC7FC4094B4B}" presName="bkgdShp" presStyleLbl="alignAccFollowNode1" presStyleIdx="0" presStyleCnt="1"/>
      <dgm:spPr>
        <a:noFill/>
        <a:ln>
          <a:noFill/>
        </a:ln>
      </dgm:spPr>
    </dgm:pt>
    <dgm:pt modelId="{3F8C3B33-2546-DD4F-B278-6BC9519C4E5D}" type="pres">
      <dgm:prSet presAssocID="{6FC6B8A4-C5CD-444E-BA9E-DC7FC4094B4B}" presName="linComp" presStyleCnt="0"/>
      <dgm:spPr/>
    </dgm:pt>
    <dgm:pt modelId="{C4F382F6-7D1A-C044-B958-7987DD74AF2A}" type="pres">
      <dgm:prSet presAssocID="{C72C4F31-8278-EF42-BE18-89027DE54E5F}" presName="compNode" presStyleCnt="0"/>
      <dgm:spPr/>
    </dgm:pt>
    <dgm:pt modelId="{504F5889-5129-7A4B-BC98-E171BF009CED}" type="pres">
      <dgm:prSet presAssocID="{C72C4F31-8278-EF42-BE18-89027DE54E5F}" presName="node" presStyleLbl="node1" presStyleIdx="0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9E94F8D1-BF3A-C54C-972D-10D46205B63E}" type="pres">
      <dgm:prSet presAssocID="{C72C4F31-8278-EF42-BE18-89027DE54E5F}" presName="invisiNode" presStyleLbl="node1" presStyleIdx="0" presStyleCnt="5"/>
      <dgm:spPr/>
    </dgm:pt>
    <dgm:pt modelId="{DB62D16B-AF5A-A24B-A681-AB54B0AC3934}" type="pres">
      <dgm:prSet presAssocID="{C72C4F31-8278-EF42-BE18-89027DE54E5F}" presName="imagNode" presStyleLbl="fgImgPlace1" presStyleIdx="0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12707" b="-49293"/>
          </a:stretch>
        </a:blipFill>
        <a:ln>
          <a:noFill/>
        </a:ln>
      </dgm:spPr>
    </dgm:pt>
    <dgm:pt modelId="{6609B239-D300-EA42-8A37-E0F9630F0280}" type="pres">
      <dgm:prSet presAssocID="{36F526B0-5E5E-C246-8EF7-1D41FB1B9FFD}" presName="sibTrans" presStyleLbl="sibTrans2D1" presStyleIdx="0" presStyleCnt="0"/>
      <dgm:spPr/>
    </dgm:pt>
    <dgm:pt modelId="{0DD047FF-44DD-CF45-B3CE-17FE92D2BAF1}" type="pres">
      <dgm:prSet presAssocID="{8059AB97-8125-3B47-85EF-6DA66EA3AA07}" presName="compNode" presStyleCnt="0"/>
      <dgm:spPr/>
    </dgm:pt>
    <dgm:pt modelId="{95CD6955-33DC-F742-ADDE-B559C6723B84}" type="pres">
      <dgm:prSet presAssocID="{8059AB97-8125-3B47-85EF-6DA66EA3AA07}" presName="node" presStyleLbl="node1" presStyleIdx="1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866E2453-ABAE-1346-BFDD-5375CBB5ADE5}" type="pres">
      <dgm:prSet presAssocID="{8059AB97-8125-3B47-85EF-6DA66EA3AA07}" presName="invisiNode" presStyleLbl="node1" presStyleIdx="1" presStyleCnt="5"/>
      <dgm:spPr/>
    </dgm:pt>
    <dgm:pt modelId="{1397D704-F4BA-7242-B27E-E77C70B2EEBB}" type="pres">
      <dgm:prSet presAssocID="{8059AB97-8125-3B47-85EF-6DA66EA3AA07}" presName="imagNode" presStyleLbl="fgImgPlace1" presStyleIdx="1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-20547" b="-41453"/>
          </a:stretch>
        </a:blipFill>
        <a:ln>
          <a:noFill/>
        </a:ln>
      </dgm:spPr>
    </dgm:pt>
    <dgm:pt modelId="{2B3A1460-5B5F-A44E-9E29-AE7C0F382CA7}" type="pres">
      <dgm:prSet presAssocID="{7C78A534-5930-C44A-B3ED-483A22C48D2B}" presName="sibTrans" presStyleLbl="sibTrans2D1" presStyleIdx="0" presStyleCnt="0"/>
      <dgm:spPr/>
    </dgm:pt>
    <dgm:pt modelId="{FCCA9ABF-F195-AF4C-903B-710E18C1FD4A}" type="pres">
      <dgm:prSet presAssocID="{73A9C0EA-09FF-F840-91B5-6DB4492B788E}" presName="compNode" presStyleCnt="0"/>
      <dgm:spPr/>
    </dgm:pt>
    <dgm:pt modelId="{FCE40FA9-FA2B-9B48-88A1-A77B77F8EAAE}" type="pres">
      <dgm:prSet presAssocID="{73A9C0EA-09FF-F840-91B5-6DB4492B788E}" presName="node" presStyleLbl="node1" presStyleIdx="2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9D783C55-3461-9048-A154-6519CBD5CD77}" type="pres">
      <dgm:prSet presAssocID="{73A9C0EA-09FF-F840-91B5-6DB4492B788E}" presName="invisiNode" presStyleLbl="node1" presStyleIdx="2" presStyleCnt="5"/>
      <dgm:spPr/>
    </dgm:pt>
    <dgm:pt modelId="{CE628156-3AC1-F14B-BAB3-22DFD70CB02D}" type="pres">
      <dgm:prSet presAssocID="{73A9C0EA-09FF-F840-91B5-6DB4492B788E}" presName="imagNode" presStyleLbl="fgImgPlace1" presStyleIdx="2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-17934" b="-44066"/>
          </a:stretch>
        </a:blipFill>
        <a:ln>
          <a:noFill/>
        </a:ln>
      </dgm:spPr>
    </dgm:pt>
    <dgm:pt modelId="{3E498C00-F75A-234B-BF56-76BB290C912E}" type="pres">
      <dgm:prSet presAssocID="{70810CB8-898B-F243-9FD7-399F5F94726B}" presName="sibTrans" presStyleLbl="sibTrans2D1" presStyleIdx="0" presStyleCnt="0"/>
      <dgm:spPr/>
    </dgm:pt>
    <dgm:pt modelId="{358847AB-5A8B-524F-9B9E-B44A7EB23BE5}" type="pres">
      <dgm:prSet presAssocID="{AFC03599-BD79-5D47-90CA-46D953B10D3C}" presName="compNode" presStyleCnt="0"/>
      <dgm:spPr/>
    </dgm:pt>
    <dgm:pt modelId="{C5BD2639-539F-AD4D-A616-2525F14257B9}" type="pres">
      <dgm:prSet presAssocID="{AFC03599-BD79-5D47-90CA-46D953B10D3C}" presName="node" presStyleLbl="node1" presStyleIdx="3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7EFB6290-42B4-6441-8A93-C126D966DFC3}" type="pres">
      <dgm:prSet presAssocID="{AFC03599-BD79-5D47-90CA-46D953B10D3C}" presName="invisiNode" presStyleLbl="node1" presStyleIdx="3" presStyleCnt="5"/>
      <dgm:spPr/>
    </dgm:pt>
    <dgm:pt modelId="{2F896646-18B5-B942-9025-9BB7A63ABC59}" type="pres">
      <dgm:prSet presAssocID="{AFC03599-BD79-5D47-90CA-46D953B10D3C}" presName="imagNode" presStyleLbl="fgImgPlace1" presStyleIdx="3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t="-28227" b="-17773"/>
          </a:stretch>
        </a:blipFill>
        <a:ln>
          <a:noFill/>
        </a:ln>
      </dgm:spPr>
    </dgm:pt>
    <dgm:pt modelId="{E840BBD9-4BF3-A044-B6AA-BDB14986933E}" type="pres">
      <dgm:prSet presAssocID="{1C283BC7-6617-4A49-907D-547BCACEF1FF}" presName="sibTrans" presStyleLbl="sibTrans2D1" presStyleIdx="0" presStyleCnt="0"/>
      <dgm:spPr/>
    </dgm:pt>
    <dgm:pt modelId="{19E121CF-0EDF-1344-A347-90A883DCBE60}" type="pres">
      <dgm:prSet presAssocID="{702C6DCA-3B05-8347-A1E6-34C976F30224}" presName="compNode" presStyleCnt="0"/>
      <dgm:spPr/>
    </dgm:pt>
    <dgm:pt modelId="{41510687-CE41-CC44-8626-135FAFD37140}" type="pres">
      <dgm:prSet presAssocID="{702C6DCA-3B05-8347-A1E6-34C976F30224}" presName="node" presStyleLbl="node1" presStyleIdx="4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B677E4C8-57DD-0042-B5DE-60666A026258}" type="pres">
      <dgm:prSet presAssocID="{702C6DCA-3B05-8347-A1E6-34C976F30224}" presName="invisiNode" presStyleLbl="node1" presStyleIdx="4" presStyleCnt="5"/>
      <dgm:spPr/>
    </dgm:pt>
    <dgm:pt modelId="{8D937BB6-987E-2D4C-A8D2-E70EB0515D19}" type="pres">
      <dgm:prSet presAssocID="{702C6DCA-3B05-8347-A1E6-34C976F30224}" presName="imagNode" presStyleLbl="fgImgPlace1" presStyleIdx="4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-17934" b="-44066"/>
          </a:stretch>
        </a:blipFill>
        <a:ln>
          <a:noFill/>
        </a:ln>
      </dgm:spPr>
    </dgm:pt>
  </dgm:ptLst>
  <dgm:cxnLst>
    <dgm:cxn modelId="{DE2C1B02-58FD-2E4A-9B0B-000DAA7B8704}" srcId="{6FC6B8A4-C5CD-444E-BA9E-DC7FC4094B4B}" destId="{73A9C0EA-09FF-F840-91B5-6DB4492B788E}" srcOrd="2" destOrd="0" parTransId="{E5E56233-C74E-F848-961B-C841F049D876}" sibTransId="{70810CB8-898B-F243-9FD7-399F5F94726B}"/>
    <dgm:cxn modelId="{CC16B11A-97E7-FA44-8F9D-ABD274E5D4E0}" type="presOf" srcId="{AFC03599-BD79-5D47-90CA-46D953B10D3C}" destId="{C5BD2639-539F-AD4D-A616-2525F14257B9}" srcOrd="0" destOrd="0" presId="urn:microsoft.com/office/officeart/2005/8/layout/pList2"/>
    <dgm:cxn modelId="{F66DD132-9FCD-8A43-BBFD-BA9BF4868DFC}" srcId="{6FC6B8A4-C5CD-444E-BA9E-DC7FC4094B4B}" destId="{AFC03599-BD79-5D47-90CA-46D953B10D3C}" srcOrd="3" destOrd="0" parTransId="{A0440C16-2D0E-0441-BC65-C66F555F8AA3}" sibTransId="{1C283BC7-6617-4A49-907D-547BCACEF1FF}"/>
    <dgm:cxn modelId="{487EE33F-CB31-EB4C-B20C-A0CD28EB0C50}" type="presOf" srcId="{1C283BC7-6617-4A49-907D-547BCACEF1FF}" destId="{E840BBD9-4BF3-A044-B6AA-BDB14986933E}" srcOrd="0" destOrd="0" presId="urn:microsoft.com/office/officeart/2005/8/layout/pList2"/>
    <dgm:cxn modelId="{6BF49B63-8D72-E641-AA70-070D196B8794}" srcId="{6FC6B8A4-C5CD-444E-BA9E-DC7FC4094B4B}" destId="{702C6DCA-3B05-8347-A1E6-34C976F30224}" srcOrd="4" destOrd="0" parTransId="{19048920-9EBA-184C-A987-5C07A3E43271}" sibTransId="{443EABA4-6951-8446-83E6-D973599F4807}"/>
    <dgm:cxn modelId="{17D66547-BA45-9C47-811C-17311BF1E978}" type="presOf" srcId="{C72C4F31-8278-EF42-BE18-89027DE54E5F}" destId="{504F5889-5129-7A4B-BC98-E171BF009CED}" srcOrd="0" destOrd="0" presId="urn:microsoft.com/office/officeart/2005/8/layout/pList2"/>
    <dgm:cxn modelId="{D03B534E-EDC0-D740-82B6-22E9DCD2E3E1}" type="presOf" srcId="{6FC6B8A4-C5CD-444E-BA9E-DC7FC4094B4B}" destId="{70C213C8-05EF-0144-AC2E-765012812692}" srcOrd="0" destOrd="0" presId="urn:microsoft.com/office/officeart/2005/8/layout/pList2"/>
    <dgm:cxn modelId="{4BEE5F72-E299-F143-BD42-E27039694B33}" type="presOf" srcId="{70810CB8-898B-F243-9FD7-399F5F94726B}" destId="{3E498C00-F75A-234B-BF56-76BB290C912E}" srcOrd="0" destOrd="0" presId="urn:microsoft.com/office/officeart/2005/8/layout/pList2"/>
    <dgm:cxn modelId="{A3D35A72-4663-F641-BF37-DCF7F0F32EBF}" type="presOf" srcId="{73A9C0EA-09FF-F840-91B5-6DB4492B788E}" destId="{FCE40FA9-FA2B-9B48-88A1-A77B77F8EAAE}" srcOrd="0" destOrd="0" presId="urn:microsoft.com/office/officeart/2005/8/layout/pList2"/>
    <dgm:cxn modelId="{769E6C76-B19B-554B-B6D8-DE8333920076}" srcId="{6FC6B8A4-C5CD-444E-BA9E-DC7FC4094B4B}" destId="{C72C4F31-8278-EF42-BE18-89027DE54E5F}" srcOrd="0" destOrd="0" parTransId="{1A21B929-D327-424B-AA69-728FEDBF76EA}" sibTransId="{36F526B0-5E5E-C246-8EF7-1D41FB1B9FFD}"/>
    <dgm:cxn modelId="{C37EA48F-645E-0E4F-A2A7-D2CC575F4947}" type="presOf" srcId="{7C78A534-5930-C44A-B3ED-483A22C48D2B}" destId="{2B3A1460-5B5F-A44E-9E29-AE7C0F382CA7}" srcOrd="0" destOrd="0" presId="urn:microsoft.com/office/officeart/2005/8/layout/pList2"/>
    <dgm:cxn modelId="{475DA5CC-E9C6-9847-A85F-58EF6DD1B80C}" type="presOf" srcId="{702C6DCA-3B05-8347-A1E6-34C976F30224}" destId="{41510687-CE41-CC44-8626-135FAFD37140}" srcOrd="0" destOrd="0" presId="urn:microsoft.com/office/officeart/2005/8/layout/pList2"/>
    <dgm:cxn modelId="{7551ACDF-E91E-1943-8E9D-CD9CA878C7C5}" srcId="{6FC6B8A4-C5CD-444E-BA9E-DC7FC4094B4B}" destId="{8059AB97-8125-3B47-85EF-6DA66EA3AA07}" srcOrd="1" destOrd="0" parTransId="{E252941F-00D5-5B4E-825E-C6923BDA2FA8}" sibTransId="{7C78A534-5930-C44A-B3ED-483A22C48D2B}"/>
    <dgm:cxn modelId="{82E531EB-38CD-7948-9F75-9E4F81BF5A34}" type="presOf" srcId="{8059AB97-8125-3B47-85EF-6DA66EA3AA07}" destId="{95CD6955-33DC-F742-ADDE-B559C6723B84}" srcOrd="0" destOrd="0" presId="urn:microsoft.com/office/officeart/2005/8/layout/pList2"/>
    <dgm:cxn modelId="{ACB5F6EE-D54B-5B4E-8CB0-B86E3F4DBDFF}" type="presOf" srcId="{36F526B0-5E5E-C246-8EF7-1D41FB1B9FFD}" destId="{6609B239-D300-EA42-8A37-E0F9630F0280}" srcOrd="0" destOrd="0" presId="urn:microsoft.com/office/officeart/2005/8/layout/pList2"/>
    <dgm:cxn modelId="{663D77DA-80D2-7443-A900-C54E715EC46F}" type="presParOf" srcId="{70C213C8-05EF-0144-AC2E-765012812692}" destId="{1E875C0C-D777-4E4F-9C68-0E2CF36B71B4}" srcOrd="0" destOrd="0" presId="urn:microsoft.com/office/officeart/2005/8/layout/pList2"/>
    <dgm:cxn modelId="{89C58C07-2BB5-DB48-942B-0D1EEFCA1CBC}" type="presParOf" srcId="{70C213C8-05EF-0144-AC2E-765012812692}" destId="{3F8C3B33-2546-DD4F-B278-6BC9519C4E5D}" srcOrd="1" destOrd="0" presId="urn:microsoft.com/office/officeart/2005/8/layout/pList2"/>
    <dgm:cxn modelId="{DCE91939-E315-A546-9E0D-EE5CA4697A8E}" type="presParOf" srcId="{3F8C3B33-2546-DD4F-B278-6BC9519C4E5D}" destId="{C4F382F6-7D1A-C044-B958-7987DD74AF2A}" srcOrd="0" destOrd="0" presId="urn:microsoft.com/office/officeart/2005/8/layout/pList2"/>
    <dgm:cxn modelId="{DDBF83BF-DD29-3A41-B6F2-B104C6D09FAE}" type="presParOf" srcId="{C4F382F6-7D1A-C044-B958-7987DD74AF2A}" destId="{504F5889-5129-7A4B-BC98-E171BF009CED}" srcOrd="0" destOrd="0" presId="urn:microsoft.com/office/officeart/2005/8/layout/pList2"/>
    <dgm:cxn modelId="{96283319-48A2-7B4F-8945-78A894C942E8}" type="presParOf" srcId="{C4F382F6-7D1A-C044-B958-7987DD74AF2A}" destId="{9E94F8D1-BF3A-C54C-972D-10D46205B63E}" srcOrd="1" destOrd="0" presId="urn:microsoft.com/office/officeart/2005/8/layout/pList2"/>
    <dgm:cxn modelId="{5F3B034A-790A-8941-BA17-6FADD8B73224}" type="presParOf" srcId="{C4F382F6-7D1A-C044-B958-7987DD74AF2A}" destId="{DB62D16B-AF5A-A24B-A681-AB54B0AC3934}" srcOrd="2" destOrd="0" presId="urn:microsoft.com/office/officeart/2005/8/layout/pList2"/>
    <dgm:cxn modelId="{E9DE83E4-AD38-AB4A-967B-35329070D27E}" type="presParOf" srcId="{3F8C3B33-2546-DD4F-B278-6BC9519C4E5D}" destId="{6609B239-D300-EA42-8A37-E0F9630F0280}" srcOrd="1" destOrd="0" presId="urn:microsoft.com/office/officeart/2005/8/layout/pList2"/>
    <dgm:cxn modelId="{7DCD7099-138C-F246-932D-1CFE43E49BFE}" type="presParOf" srcId="{3F8C3B33-2546-DD4F-B278-6BC9519C4E5D}" destId="{0DD047FF-44DD-CF45-B3CE-17FE92D2BAF1}" srcOrd="2" destOrd="0" presId="urn:microsoft.com/office/officeart/2005/8/layout/pList2"/>
    <dgm:cxn modelId="{9609D5BC-8C0E-CE4C-AA56-CE2573E7B5DC}" type="presParOf" srcId="{0DD047FF-44DD-CF45-B3CE-17FE92D2BAF1}" destId="{95CD6955-33DC-F742-ADDE-B559C6723B84}" srcOrd="0" destOrd="0" presId="urn:microsoft.com/office/officeart/2005/8/layout/pList2"/>
    <dgm:cxn modelId="{7A464F72-B199-7844-8B71-495E067DE1CE}" type="presParOf" srcId="{0DD047FF-44DD-CF45-B3CE-17FE92D2BAF1}" destId="{866E2453-ABAE-1346-BFDD-5375CBB5ADE5}" srcOrd="1" destOrd="0" presId="urn:microsoft.com/office/officeart/2005/8/layout/pList2"/>
    <dgm:cxn modelId="{CE98D3DA-41A3-B34A-921E-361FA87D26CD}" type="presParOf" srcId="{0DD047FF-44DD-CF45-B3CE-17FE92D2BAF1}" destId="{1397D704-F4BA-7242-B27E-E77C70B2EEBB}" srcOrd="2" destOrd="0" presId="urn:microsoft.com/office/officeart/2005/8/layout/pList2"/>
    <dgm:cxn modelId="{F5830A09-A6CB-2D4B-98CE-162E292B00F7}" type="presParOf" srcId="{3F8C3B33-2546-DD4F-B278-6BC9519C4E5D}" destId="{2B3A1460-5B5F-A44E-9E29-AE7C0F382CA7}" srcOrd="3" destOrd="0" presId="urn:microsoft.com/office/officeart/2005/8/layout/pList2"/>
    <dgm:cxn modelId="{2EEA0CD6-0FAA-3A49-8F99-F35A5B14FBE1}" type="presParOf" srcId="{3F8C3B33-2546-DD4F-B278-6BC9519C4E5D}" destId="{FCCA9ABF-F195-AF4C-903B-710E18C1FD4A}" srcOrd="4" destOrd="0" presId="urn:microsoft.com/office/officeart/2005/8/layout/pList2"/>
    <dgm:cxn modelId="{12E68D58-280B-E64C-9C96-6315D71B3D91}" type="presParOf" srcId="{FCCA9ABF-F195-AF4C-903B-710E18C1FD4A}" destId="{FCE40FA9-FA2B-9B48-88A1-A77B77F8EAAE}" srcOrd="0" destOrd="0" presId="urn:microsoft.com/office/officeart/2005/8/layout/pList2"/>
    <dgm:cxn modelId="{7CBF1637-BC2D-A44F-A466-BF7A86499F67}" type="presParOf" srcId="{FCCA9ABF-F195-AF4C-903B-710E18C1FD4A}" destId="{9D783C55-3461-9048-A154-6519CBD5CD77}" srcOrd="1" destOrd="0" presId="urn:microsoft.com/office/officeart/2005/8/layout/pList2"/>
    <dgm:cxn modelId="{475482C8-BA3D-3C41-9204-267EF900F76A}" type="presParOf" srcId="{FCCA9ABF-F195-AF4C-903B-710E18C1FD4A}" destId="{CE628156-3AC1-F14B-BAB3-22DFD70CB02D}" srcOrd="2" destOrd="0" presId="urn:microsoft.com/office/officeart/2005/8/layout/pList2"/>
    <dgm:cxn modelId="{76ED8C34-A2CE-264D-9D90-F2FAB076DC38}" type="presParOf" srcId="{3F8C3B33-2546-DD4F-B278-6BC9519C4E5D}" destId="{3E498C00-F75A-234B-BF56-76BB290C912E}" srcOrd="5" destOrd="0" presId="urn:microsoft.com/office/officeart/2005/8/layout/pList2"/>
    <dgm:cxn modelId="{02732E41-3ECA-B84B-B260-7F04EB484F70}" type="presParOf" srcId="{3F8C3B33-2546-DD4F-B278-6BC9519C4E5D}" destId="{358847AB-5A8B-524F-9B9E-B44A7EB23BE5}" srcOrd="6" destOrd="0" presId="urn:microsoft.com/office/officeart/2005/8/layout/pList2"/>
    <dgm:cxn modelId="{D0B71B4B-961E-1C48-BD6E-4E2E1BBDC527}" type="presParOf" srcId="{358847AB-5A8B-524F-9B9E-B44A7EB23BE5}" destId="{C5BD2639-539F-AD4D-A616-2525F14257B9}" srcOrd="0" destOrd="0" presId="urn:microsoft.com/office/officeart/2005/8/layout/pList2"/>
    <dgm:cxn modelId="{10EDA0A5-6F3F-3C4B-8A83-1DC2BB15CE5D}" type="presParOf" srcId="{358847AB-5A8B-524F-9B9E-B44A7EB23BE5}" destId="{7EFB6290-42B4-6441-8A93-C126D966DFC3}" srcOrd="1" destOrd="0" presId="urn:microsoft.com/office/officeart/2005/8/layout/pList2"/>
    <dgm:cxn modelId="{B39D33CB-D51E-F243-AE46-1EAF29413AFD}" type="presParOf" srcId="{358847AB-5A8B-524F-9B9E-B44A7EB23BE5}" destId="{2F896646-18B5-B942-9025-9BB7A63ABC59}" srcOrd="2" destOrd="0" presId="urn:microsoft.com/office/officeart/2005/8/layout/pList2"/>
    <dgm:cxn modelId="{360FA825-8B20-BB41-BCEF-80C5945FB900}" type="presParOf" srcId="{3F8C3B33-2546-DD4F-B278-6BC9519C4E5D}" destId="{E840BBD9-4BF3-A044-B6AA-BDB14986933E}" srcOrd="7" destOrd="0" presId="urn:microsoft.com/office/officeart/2005/8/layout/pList2"/>
    <dgm:cxn modelId="{FFBAD980-2A5A-9749-A726-C34A0658571F}" type="presParOf" srcId="{3F8C3B33-2546-DD4F-B278-6BC9519C4E5D}" destId="{19E121CF-0EDF-1344-A347-90A883DCBE60}" srcOrd="8" destOrd="0" presId="urn:microsoft.com/office/officeart/2005/8/layout/pList2"/>
    <dgm:cxn modelId="{1611A229-F372-2D4A-A29D-B1BC8517D193}" type="presParOf" srcId="{19E121CF-0EDF-1344-A347-90A883DCBE60}" destId="{41510687-CE41-CC44-8626-135FAFD37140}" srcOrd="0" destOrd="0" presId="urn:microsoft.com/office/officeart/2005/8/layout/pList2"/>
    <dgm:cxn modelId="{B4B12C5B-498A-0042-9276-6707ADDF40BA}" type="presParOf" srcId="{19E121CF-0EDF-1344-A347-90A883DCBE60}" destId="{B677E4C8-57DD-0042-B5DE-60666A026258}" srcOrd="1" destOrd="0" presId="urn:microsoft.com/office/officeart/2005/8/layout/pList2"/>
    <dgm:cxn modelId="{ECBC6923-2655-0A4A-98DA-576CB2C2CC84}" type="presParOf" srcId="{19E121CF-0EDF-1344-A347-90A883DCBE60}" destId="{8D937BB6-987E-2D4C-A8D2-E70EB0515D1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6B8A4-C5CD-444E-BA9E-DC7FC4094B4B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2C4F31-8278-EF42-BE18-89027DE54E5F}">
      <dgm:prSet phldrT="[Text]"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Borough Solicitor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Andrew </a:t>
          </a: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Maughan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1B929-D327-424B-AA69-728FEDBF76EA}" type="parTrans" cxnId="{769E6C76-B19B-554B-B6D8-DE833392007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526B0-5E5E-C246-8EF7-1D41FB1B9FFD}" type="sibTrans" cxnId="{769E6C76-B19B-554B-B6D8-DE833392007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9AB97-8125-3B47-85EF-6DA66EA3AA07}">
      <dgm:prSet phldrT="[Text]"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Director of Health and Wellbeing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Kirsten Watters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2941F-00D5-5B4E-825E-C6923BDA2FA8}" type="parTrans" cxnId="{7551ACDF-E91E-1943-8E9D-CD9CA878C7C5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8A534-5930-C44A-B3ED-483A22C48D2B}" type="sibTrans" cxnId="{7551ACDF-E91E-1943-8E9D-CD9CA878C7C5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9C0EA-09FF-F840-91B5-6DB4492B788E}">
      <dgm:prSet phldrT="[Text]"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Director People and Inclusion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Joanna Brown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56233-C74E-F848-961B-C841F049D876}" type="parTrans" cxnId="{DE2C1B02-58FD-2E4A-9B0B-000DAA7B870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10CB8-898B-F243-9FD7-399F5F94726B}" type="sibTrans" cxnId="{DE2C1B02-58FD-2E4A-9B0B-000DAA7B870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03599-BD79-5D47-90CA-46D953B10D3C}">
      <dgm:prSet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cs typeface="Arial"/>
            </a:rPr>
            <a:t>Director of </a:t>
          </a:r>
          <a:r>
            <a:rPr lang="en-GB" sz="1100" spc="-10" dirty="0">
              <a:solidFill>
                <a:srgbClr val="0C3053"/>
              </a:solidFill>
              <a:latin typeface="Arial"/>
              <a:cs typeface="Arial"/>
            </a:rPr>
            <a:t>Strategy, Design and Insight</a:t>
          </a:r>
          <a:br>
            <a:rPr lang="en-GB" sz="1100" spc="-1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Osian </a:t>
          </a: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Jones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40C16-2D0E-0441-BC65-C66F555F8AA3}" type="parTrans" cxnId="{F66DD132-9FCD-8A43-BBFD-BA9BF4868DFC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83BC7-6617-4A49-907D-547BCACEF1FF}" type="sibTrans" cxnId="{F66DD132-9FCD-8A43-BBFD-BA9BF4868DFC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C6DCA-3B05-8347-A1E6-34C976F30224}">
      <dgm:prSet custT="1"/>
      <dgm:spPr>
        <a:solidFill>
          <a:schemeClr val="bg1"/>
        </a:solidFill>
        <a:ln w="6350">
          <a:solidFill>
            <a:srgbClr val="354B7D"/>
          </a:solidFill>
        </a:ln>
        <a:effectLst>
          <a:outerShdw dist="50800" dir="2700000" algn="ctr" rotWithShape="0">
            <a:srgbClr val="354B7D"/>
          </a:outerShdw>
        </a:effectLst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rgbClr val="0C3053"/>
              </a:solidFill>
              <a:latin typeface="Arial"/>
              <a:ea typeface="Calibri"/>
              <a:cs typeface="Arial"/>
            </a:rPr>
            <a:t>Director</a:t>
          </a:r>
          <a:r>
            <a:rPr lang="en-GB" sz="1100" b="0" i="0" dirty="0">
              <a:solidFill>
                <a:srgbClr val="0C3053"/>
              </a:solidFill>
              <a:latin typeface="Arial"/>
              <a:ea typeface="+mn-lt"/>
              <a:cs typeface="Arial"/>
            </a:rPr>
            <a:t> of Communities and Housing Support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C3053"/>
              </a:solidFill>
              <a:latin typeface="Arial"/>
              <a:cs typeface="Arial"/>
            </a:rPr>
            <a:t>Hanad</a:t>
          </a:r>
          <a:r>
            <a:rPr lang="en-GB" sz="1100" b="1" spc="-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b="1" spc="-10" dirty="0">
              <a:solidFill>
                <a:srgbClr val="0C3053"/>
              </a:solidFill>
              <a:latin typeface="Arial"/>
              <a:cs typeface="Arial"/>
            </a:rPr>
            <a:t>Mohamed</a:t>
          </a: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48920-9EBA-184C-A987-5C07A3E43271}" type="parTrans" cxnId="{6BF49B63-8D72-E641-AA70-070D196B879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EABA4-6951-8446-83E6-D973599F4807}" type="sibTrans" cxnId="{6BF49B63-8D72-E641-AA70-070D196B8794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213C8-05EF-0144-AC2E-765012812692}" type="pres">
      <dgm:prSet presAssocID="{6FC6B8A4-C5CD-444E-BA9E-DC7FC4094B4B}" presName="Name0" presStyleCnt="0">
        <dgm:presLayoutVars>
          <dgm:dir/>
          <dgm:resizeHandles val="exact"/>
        </dgm:presLayoutVars>
      </dgm:prSet>
      <dgm:spPr/>
    </dgm:pt>
    <dgm:pt modelId="{1E875C0C-D777-4E4F-9C68-0E2CF36B71B4}" type="pres">
      <dgm:prSet presAssocID="{6FC6B8A4-C5CD-444E-BA9E-DC7FC4094B4B}" presName="bkgdShp" presStyleLbl="alignAccFollowNode1" presStyleIdx="0" presStyleCnt="1"/>
      <dgm:spPr>
        <a:noFill/>
        <a:ln>
          <a:noFill/>
        </a:ln>
      </dgm:spPr>
    </dgm:pt>
    <dgm:pt modelId="{3F8C3B33-2546-DD4F-B278-6BC9519C4E5D}" type="pres">
      <dgm:prSet presAssocID="{6FC6B8A4-C5CD-444E-BA9E-DC7FC4094B4B}" presName="linComp" presStyleCnt="0"/>
      <dgm:spPr/>
    </dgm:pt>
    <dgm:pt modelId="{C4F382F6-7D1A-C044-B958-7987DD74AF2A}" type="pres">
      <dgm:prSet presAssocID="{C72C4F31-8278-EF42-BE18-89027DE54E5F}" presName="compNode" presStyleCnt="0"/>
      <dgm:spPr/>
    </dgm:pt>
    <dgm:pt modelId="{504F5889-5129-7A4B-BC98-E171BF009CED}" type="pres">
      <dgm:prSet presAssocID="{C72C4F31-8278-EF42-BE18-89027DE54E5F}" presName="node" presStyleLbl="node1" presStyleIdx="0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9E94F8D1-BF3A-C54C-972D-10D46205B63E}" type="pres">
      <dgm:prSet presAssocID="{C72C4F31-8278-EF42-BE18-89027DE54E5F}" presName="invisiNode" presStyleLbl="node1" presStyleIdx="0" presStyleCnt="5"/>
      <dgm:spPr/>
    </dgm:pt>
    <dgm:pt modelId="{DB62D16B-AF5A-A24B-A681-AB54B0AC3934}" type="pres">
      <dgm:prSet presAssocID="{C72C4F31-8278-EF42-BE18-89027DE54E5F}" presName="imagNode" presStyleLbl="fgImgPlace1" presStyleIdx="0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6609B239-D300-EA42-8A37-E0F9630F0280}" type="pres">
      <dgm:prSet presAssocID="{36F526B0-5E5E-C246-8EF7-1D41FB1B9FFD}" presName="sibTrans" presStyleLbl="sibTrans2D1" presStyleIdx="0" presStyleCnt="0"/>
      <dgm:spPr/>
    </dgm:pt>
    <dgm:pt modelId="{0DD047FF-44DD-CF45-B3CE-17FE92D2BAF1}" type="pres">
      <dgm:prSet presAssocID="{8059AB97-8125-3B47-85EF-6DA66EA3AA07}" presName="compNode" presStyleCnt="0"/>
      <dgm:spPr/>
    </dgm:pt>
    <dgm:pt modelId="{95CD6955-33DC-F742-ADDE-B559C6723B84}" type="pres">
      <dgm:prSet presAssocID="{8059AB97-8125-3B47-85EF-6DA66EA3AA07}" presName="node" presStyleLbl="node1" presStyleIdx="1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866E2453-ABAE-1346-BFDD-5375CBB5ADE5}" type="pres">
      <dgm:prSet presAssocID="{8059AB97-8125-3B47-85EF-6DA66EA3AA07}" presName="invisiNode" presStyleLbl="node1" presStyleIdx="1" presStyleCnt="5"/>
      <dgm:spPr/>
    </dgm:pt>
    <dgm:pt modelId="{1397D704-F4BA-7242-B27E-E77C70B2EEBB}" type="pres">
      <dgm:prSet presAssocID="{8059AB97-8125-3B47-85EF-6DA66EA3AA07}" presName="imagNode" presStyleLbl="fgImgPlace1" presStyleIdx="1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-7481" b="-54519"/>
          </a:stretch>
        </a:blipFill>
        <a:ln>
          <a:noFill/>
        </a:ln>
      </dgm:spPr>
    </dgm:pt>
    <dgm:pt modelId="{2B3A1460-5B5F-A44E-9E29-AE7C0F382CA7}" type="pres">
      <dgm:prSet presAssocID="{7C78A534-5930-C44A-B3ED-483A22C48D2B}" presName="sibTrans" presStyleLbl="sibTrans2D1" presStyleIdx="0" presStyleCnt="0"/>
      <dgm:spPr/>
    </dgm:pt>
    <dgm:pt modelId="{FCCA9ABF-F195-AF4C-903B-710E18C1FD4A}" type="pres">
      <dgm:prSet presAssocID="{73A9C0EA-09FF-F840-91B5-6DB4492B788E}" presName="compNode" presStyleCnt="0"/>
      <dgm:spPr/>
    </dgm:pt>
    <dgm:pt modelId="{FCE40FA9-FA2B-9B48-88A1-A77B77F8EAAE}" type="pres">
      <dgm:prSet presAssocID="{73A9C0EA-09FF-F840-91B5-6DB4492B788E}" presName="node" presStyleLbl="node1" presStyleIdx="2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9D783C55-3461-9048-A154-6519CBD5CD77}" type="pres">
      <dgm:prSet presAssocID="{73A9C0EA-09FF-F840-91B5-6DB4492B788E}" presName="invisiNode" presStyleLbl="node1" presStyleIdx="2" presStyleCnt="5"/>
      <dgm:spPr/>
    </dgm:pt>
    <dgm:pt modelId="{CE628156-3AC1-F14B-BAB3-22DFD70CB02D}" type="pres">
      <dgm:prSet presAssocID="{73A9C0EA-09FF-F840-91B5-6DB4492B788E}" presName="imagNode" presStyleLbl="fgImgPlace1" presStyleIdx="2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-15320" b="-46680"/>
          </a:stretch>
        </a:blipFill>
        <a:ln>
          <a:noFill/>
        </a:ln>
      </dgm:spPr>
    </dgm:pt>
    <dgm:pt modelId="{3E498C00-F75A-234B-BF56-76BB290C912E}" type="pres">
      <dgm:prSet presAssocID="{70810CB8-898B-F243-9FD7-399F5F94726B}" presName="sibTrans" presStyleLbl="sibTrans2D1" presStyleIdx="0" presStyleCnt="0"/>
      <dgm:spPr/>
    </dgm:pt>
    <dgm:pt modelId="{358847AB-5A8B-524F-9B9E-B44A7EB23BE5}" type="pres">
      <dgm:prSet presAssocID="{AFC03599-BD79-5D47-90CA-46D953B10D3C}" presName="compNode" presStyleCnt="0"/>
      <dgm:spPr/>
    </dgm:pt>
    <dgm:pt modelId="{C5BD2639-539F-AD4D-A616-2525F14257B9}" type="pres">
      <dgm:prSet presAssocID="{AFC03599-BD79-5D47-90CA-46D953B10D3C}" presName="node" presStyleLbl="node1" presStyleIdx="3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7EFB6290-42B4-6441-8A93-C126D966DFC3}" type="pres">
      <dgm:prSet presAssocID="{AFC03599-BD79-5D47-90CA-46D953B10D3C}" presName="invisiNode" presStyleLbl="node1" presStyleIdx="3" presStyleCnt="5"/>
      <dgm:spPr/>
    </dgm:pt>
    <dgm:pt modelId="{2F896646-18B5-B942-9025-9BB7A63ABC59}" type="pres">
      <dgm:prSet presAssocID="{AFC03599-BD79-5D47-90CA-46D953B10D3C}" presName="imagNode" presStyleLbl="fgImgPlace1" presStyleIdx="3" presStyleCnt="5" custScaleY="155253" custLinFactNeighborY="584"/>
      <dgm:spPr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>
          <a:noFill/>
        </a:ln>
      </dgm:spPr>
    </dgm:pt>
    <dgm:pt modelId="{E840BBD9-4BF3-A044-B6AA-BDB14986933E}" type="pres">
      <dgm:prSet presAssocID="{1C283BC7-6617-4A49-907D-547BCACEF1FF}" presName="sibTrans" presStyleLbl="sibTrans2D1" presStyleIdx="0" presStyleCnt="0"/>
      <dgm:spPr/>
    </dgm:pt>
    <dgm:pt modelId="{19E121CF-0EDF-1344-A347-90A883DCBE60}" type="pres">
      <dgm:prSet presAssocID="{702C6DCA-3B05-8347-A1E6-34C976F30224}" presName="compNode" presStyleCnt="0"/>
      <dgm:spPr/>
    </dgm:pt>
    <dgm:pt modelId="{41510687-CE41-CC44-8626-135FAFD37140}" type="pres">
      <dgm:prSet presAssocID="{702C6DCA-3B05-8347-A1E6-34C976F30224}" presName="node" presStyleLbl="node1" presStyleIdx="4" presStyleCnt="5" custScaleY="45521" custLinFactNeighborY="-17987">
        <dgm:presLayoutVars>
          <dgm:bulletEnabled val="1"/>
        </dgm:presLayoutVars>
      </dgm:prSet>
      <dgm:spPr>
        <a:prstGeom prst="roundRect">
          <a:avLst/>
        </a:prstGeom>
      </dgm:spPr>
    </dgm:pt>
    <dgm:pt modelId="{B677E4C8-57DD-0042-B5DE-60666A026258}" type="pres">
      <dgm:prSet presAssocID="{702C6DCA-3B05-8347-A1E6-34C976F30224}" presName="invisiNode" presStyleLbl="node1" presStyleIdx="4" presStyleCnt="5"/>
      <dgm:spPr/>
    </dgm:pt>
    <dgm:pt modelId="{8D937BB6-987E-2D4C-A8D2-E70EB0515D19}" type="pres">
      <dgm:prSet presAssocID="{702C6DCA-3B05-8347-A1E6-34C976F30224}" presName="imagNode" presStyleLbl="fgImgPlace1" presStyleIdx="4" presStyleCnt="5" custScaleY="155253" custLinFactNeighborY="584"/>
      <dgm:spPr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-17934" b="-44066"/>
          </a:stretch>
        </a:blipFill>
        <a:ln>
          <a:noFill/>
        </a:ln>
      </dgm:spPr>
    </dgm:pt>
  </dgm:ptLst>
  <dgm:cxnLst>
    <dgm:cxn modelId="{DE2C1B02-58FD-2E4A-9B0B-000DAA7B8704}" srcId="{6FC6B8A4-C5CD-444E-BA9E-DC7FC4094B4B}" destId="{73A9C0EA-09FF-F840-91B5-6DB4492B788E}" srcOrd="2" destOrd="0" parTransId="{E5E56233-C74E-F848-961B-C841F049D876}" sibTransId="{70810CB8-898B-F243-9FD7-399F5F94726B}"/>
    <dgm:cxn modelId="{CC16B11A-97E7-FA44-8F9D-ABD274E5D4E0}" type="presOf" srcId="{AFC03599-BD79-5D47-90CA-46D953B10D3C}" destId="{C5BD2639-539F-AD4D-A616-2525F14257B9}" srcOrd="0" destOrd="0" presId="urn:microsoft.com/office/officeart/2005/8/layout/pList2"/>
    <dgm:cxn modelId="{F66DD132-9FCD-8A43-BBFD-BA9BF4868DFC}" srcId="{6FC6B8A4-C5CD-444E-BA9E-DC7FC4094B4B}" destId="{AFC03599-BD79-5D47-90CA-46D953B10D3C}" srcOrd="3" destOrd="0" parTransId="{A0440C16-2D0E-0441-BC65-C66F555F8AA3}" sibTransId="{1C283BC7-6617-4A49-907D-547BCACEF1FF}"/>
    <dgm:cxn modelId="{487EE33F-CB31-EB4C-B20C-A0CD28EB0C50}" type="presOf" srcId="{1C283BC7-6617-4A49-907D-547BCACEF1FF}" destId="{E840BBD9-4BF3-A044-B6AA-BDB14986933E}" srcOrd="0" destOrd="0" presId="urn:microsoft.com/office/officeart/2005/8/layout/pList2"/>
    <dgm:cxn modelId="{6BF49B63-8D72-E641-AA70-070D196B8794}" srcId="{6FC6B8A4-C5CD-444E-BA9E-DC7FC4094B4B}" destId="{702C6DCA-3B05-8347-A1E6-34C976F30224}" srcOrd="4" destOrd="0" parTransId="{19048920-9EBA-184C-A987-5C07A3E43271}" sibTransId="{443EABA4-6951-8446-83E6-D973599F4807}"/>
    <dgm:cxn modelId="{17D66547-BA45-9C47-811C-17311BF1E978}" type="presOf" srcId="{C72C4F31-8278-EF42-BE18-89027DE54E5F}" destId="{504F5889-5129-7A4B-BC98-E171BF009CED}" srcOrd="0" destOrd="0" presId="urn:microsoft.com/office/officeart/2005/8/layout/pList2"/>
    <dgm:cxn modelId="{D03B534E-EDC0-D740-82B6-22E9DCD2E3E1}" type="presOf" srcId="{6FC6B8A4-C5CD-444E-BA9E-DC7FC4094B4B}" destId="{70C213C8-05EF-0144-AC2E-765012812692}" srcOrd="0" destOrd="0" presId="urn:microsoft.com/office/officeart/2005/8/layout/pList2"/>
    <dgm:cxn modelId="{4BEE5F72-E299-F143-BD42-E27039694B33}" type="presOf" srcId="{70810CB8-898B-F243-9FD7-399F5F94726B}" destId="{3E498C00-F75A-234B-BF56-76BB290C912E}" srcOrd="0" destOrd="0" presId="urn:microsoft.com/office/officeart/2005/8/layout/pList2"/>
    <dgm:cxn modelId="{A3D35A72-4663-F641-BF37-DCF7F0F32EBF}" type="presOf" srcId="{73A9C0EA-09FF-F840-91B5-6DB4492B788E}" destId="{FCE40FA9-FA2B-9B48-88A1-A77B77F8EAAE}" srcOrd="0" destOrd="0" presId="urn:microsoft.com/office/officeart/2005/8/layout/pList2"/>
    <dgm:cxn modelId="{769E6C76-B19B-554B-B6D8-DE8333920076}" srcId="{6FC6B8A4-C5CD-444E-BA9E-DC7FC4094B4B}" destId="{C72C4F31-8278-EF42-BE18-89027DE54E5F}" srcOrd="0" destOrd="0" parTransId="{1A21B929-D327-424B-AA69-728FEDBF76EA}" sibTransId="{36F526B0-5E5E-C246-8EF7-1D41FB1B9FFD}"/>
    <dgm:cxn modelId="{C37EA48F-645E-0E4F-A2A7-D2CC575F4947}" type="presOf" srcId="{7C78A534-5930-C44A-B3ED-483A22C48D2B}" destId="{2B3A1460-5B5F-A44E-9E29-AE7C0F382CA7}" srcOrd="0" destOrd="0" presId="urn:microsoft.com/office/officeart/2005/8/layout/pList2"/>
    <dgm:cxn modelId="{475DA5CC-E9C6-9847-A85F-58EF6DD1B80C}" type="presOf" srcId="{702C6DCA-3B05-8347-A1E6-34C976F30224}" destId="{41510687-CE41-CC44-8626-135FAFD37140}" srcOrd="0" destOrd="0" presId="urn:microsoft.com/office/officeart/2005/8/layout/pList2"/>
    <dgm:cxn modelId="{7551ACDF-E91E-1943-8E9D-CD9CA878C7C5}" srcId="{6FC6B8A4-C5CD-444E-BA9E-DC7FC4094B4B}" destId="{8059AB97-8125-3B47-85EF-6DA66EA3AA07}" srcOrd="1" destOrd="0" parTransId="{E252941F-00D5-5B4E-825E-C6923BDA2FA8}" sibTransId="{7C78A534-5930-C44A-B3ED-483A22C48D2B}"/>
    <dgm:cxn modelId="{82E531EB-38CD-7948-9F75-9E4F81BF5A34}" type="presOf" srcId="{8059AB97-8125-3B47-85EF-6DA66EA3AA07}" destId="{95CD6955-33DC-F742-ADDE-B559C6723B84}" srcOrd="0" destOrd="0" presId="urn:microsoft.com/office/officeart/2005/8/layout/pList2"/>
    <dgm:cxn modelId="{ACB5F6EE-D54B-5B4E-8CB0-B86E3F4DBDFF}" type="presOf" srcId="{36F526B0-5E5E-C246-8EF7-1D41FB1B9FFD}" destId="{6609B239-D300-EA42-8A37-E0F9630F0280}" srcOrd="0" destOrd="0" presId="urn:microsoft.com/office/officeart/2005/8/layout/pList2"/>
    <dgm:cxn modelId="{663D77DA-80D2-7443-A900-C54E715EC46F}" type="presParOf" srcId="{70C213C8-05EF-0144-AC2E-765012812692}" destId="{1E875C0C-D777-4E4F-9C68-0E2CF36B71B4}" srcOrd="0" destOrd="0" presId="urn:microsoft.com/office/officeart/2005/8/layout/pList2"/>
    <dgm:cxn modelId="{89C58C07-2BB5-DB48-942B-0D1EEFCA1CBC}" type="presParOf" srcId="{70C213C8-05EF-0144-AC2E-765012812692}" destId="{3F8C3B33-2546-DD4F-B278-6BC9519C4E5D}" srcOrd="1" destOrd="0" presId="urn:microsoft.com/office/officeart/2005/8/layout/pList2"/>
    <dgm:cxn modelId="{DCE91939-E315-A546-9E0D-EE5CA4697A8E}" type="presParOf" srcId="{3F8C3B33-2546-DD4F-B278-6BC9519C4E5D}" destId="{C4F382F6-7D1A-C044-B958-7987DD74AF2A}" srcOrd="0" destOrd="0" presId="urn:microsoft.com/office/officeart/2005/8/layout/pList2"/>
    <dgm:cxn modelId="{DDBF83BF-DD29-3A41-B6F2-B104C6D09FAE}" type="presParOf" srcId="{C4F382F6-7D1A-C044-B958-7987DD74AF2A}" destId="{504F5889-5129-7A4B-BC98-E171BF009CED}" srcOrd="0" destOrd="0" presId="urn:microsoft.com/office/officeart/2005/8/layout/pList2"/>
    <dgm:cxn modelId="{96283319-48A2-7B4F-8945-78A894C942E8}" type="presParOf" srcId="{C4F382F6-7D1A-C044-B958-7987DD74AF2A}" destId="{9E94F8D1-BF3A-C54C-972D-10D46205B63E}" srcOrd="1" destOrd="0" presId="urn:microsoft.com/office/officeart/2005/8/layout/pList2"/>
    <dgm:cxn modelId="{5F3B034A-790A-8941-BA17-6FADD8B73224}" type="presParOf" srcId="{C4F382F6-7D1A-C044-B958-7987DD74AF2A}" destId="{DB62D16B-AF5A-A24B-A681-AB54B0AC3934}" srcOrd="2" destOrd="0" presId="urn:microsoft.com/office/officeart/2005/8/layout/pList2"/>
    <dgm:cxn modelId="{E9DE83E4-AD38-AB4A-967B-35329070D27E}" type="presParOf" srcId="{3F8C3B33-2546-DD4F-B278-6BC9519C4E5D}" destId="{6609B239-D300-EA42-8A37-E0F9630F0280}" srcOrd="1" destOrd="0" presId="urn:microsoft.com/office/officeart/2005/8/layout/pList2"/>
    <dgm:cxn modelId="{7DCD7099-138C-F246-932D-1CFE43E49BFE}" type="presParOf" srcId="{3F8C3B33-2546-DD4F-B278-6BC9519C4E5D}" destId="{0DD047FF-44DD-CF45-B3CE-17FE92D2BAF1}" srcOrd="2" destOrd="0" presId="urn:microsoft.com/office/officeart/2005/8/layout/pList2"/>
    <dgm:cxn modelId="{9609D5BC-8C0E-CE4C-AA56-CE2573E7B5DC}" type="presParOf" srcId="{0DD047FF-44DD-CF45-B3CE-17FE92D2BAF1}" destId="{95CD6955-33DC-F742-ADDE-B559C6723B84}" srcOrd="0" destOrd="0" presId="urn:microsoft.com/office/officeart/2005/8/layout/pList2"/>
    <dgm:cxn modelId="{7A464F72-B199-7844-8B71-495E067DE1CE}" type="presParOf" srcId="{0DD047FF-44DD-CF45-B3CE-17FE92D2BAF1}" destId="{866E2453-ABAE-1346-BFDD-5375CBB5ADE5}" srcOrd="1" destOrd="0" presId="urn:microsoft.com/office/officeart/2005/8/layout/pList2"/>
    <dgm:cxn modelId="{CE98D3DA-41A3-B34A-921E-361FA87D26CD}" type="presParOf" srcId="{0DD047FF-44DD-CF45-B3CE-17FE92D2BAF1}" destId="{1397D704-F4BA-7242-B27E-E77C70B2EEBB}" srcOrd="2" destOrd="0" presId="urn:microsoft.com/office/officeart/2005/8/layout/pList2"/>
    <dgm:cxn modelId="{F5830A09-A6CB-2D4B-98CE-162E292B00F7}" type="presParOf" srcId="{3F8C3B33-2546-DD4F-B278-6BC9519C4E5D}" destId="{2B3A1460-5B5F-A44E-9E29-AE7C0F382CA7}" srcOrd="3" destOrd="0" presId="urn:microsoft.com/office/officeart/2005/8/layout/pList2"/>
    <dgm:cxn modelId="{2EEA0CD6-0FAA-3A49-8F99-F35A5B14FBE1}" type="presParOf" srcId="{3F8C3B33-2546-DD4F-B278-6BC9519C4E5D}" destId="{FCCA9ABF-F195-AF4C-903B-710E18C1FD4A}" srcOrd="4" destOrd="0" presId="urn:microsoft.com/office/officeart/2005/8/layout/pList2"/>
    <dgm:cxn modelId="{12E68D58-280B-E64C-9C96-6315D71B3D91}" type="presParOf" srcId="{FCCA9ABF-F195-AF4C-903B-710E18C1FD4A}" destId="{FCE40FA9-FA2B-9B48-88A1-A77B77F8EAAE}" srcOrd="0" destOrd="0" presId="urn:microsoft.com/office/officeart/2005/8/layout/pList2"/>
    <dgm:cxn modelId="{7CBF1637-BC2D-A44F-A466-BF7A86499F67}" type="presParOf" srcId="{FCCA9ABF-F195-AF4C-903B-710E18C1FD4A}" destId="{9D783C55-3461-9048-A154-6519CBD5CD77}" srcOrd="1" destOrd="0" presId="urn:microsoft.com/office/officeart/2005/8/layout/pList2"/>
    <dgm:cxn modelId="{475482C8-BA3D-3C41-9204-267EF900F76A}" type="presParOf" srcId="{FCCA9ABF-F195-AF4C-903B-710E18C1FD4A}" destId="{CE628156-3AC1-F14B-BAB3-22DFD70CB02D}" srcOrd="2" destOrd="0" presId="urn:microsoft.com/office/officeart/2005/8/layout/pList2"/>
    <dgm:cxn modelId="{76ED8C34-A2CE-264D-9D90-F2FAB076DC38}" type="presParOf" srcId="{3F8C3B33-2546-DD4F-B278-6BC9519C4E5D}" destId="{3E498C00-F75A-234B-BF56-76BB290C912E}" srcOrd="5" destOrd="0" presId="urn:microsoft.com/office/officeart/2005/8/layout/pList2"/>
    <dgm:cxn modelId="{02732E41-3ECA-B84B-B260-7F04EB484F70}" type="presParOf" srcId="{3F8C3B33-2546-DD4F-B278-6BC9519C4E5D}" destId="{358847AB-5A8B-524F-9B9E-B44A7EB23BE5}" srcOrd="6" destOrd="0" presId="urn:microsoft.com/office/officeart/2005/8/layout/pList2"/>
    <dgm:cxn modelId="{D0B71B4B-961E-1C48-BD6E-4E2E1BBDC527}" type="presParOf" srcId="{358847AB-5A8B-524F-9B9E-B44A7EB23BE5}" destId="{C5BD2639-539F-AD4D-A616-2525F14257B9}" srcOrd="0" destOrd="0" presId="urn:microsoft.com/office/officeart/2005/8/layout/pList2"/>
    <dgm:cxn modelId="{10EDA0A5-6F3F-3C4B-8A83-1DC2BB15CE5D}" type="presParOf" srcId="{358847AB-5A8B-524F-9B9E-B44A7EB23BE5}" destId="{7EFB6290-42B4-6441-8A93-C126D966DFC3}" srcOrd="1" destOrd="0" presId="urn:microsoft.com/office/officeart/2005/8/layout/pList2"/>
    <dgm:cxn modelId="{B39D33CB-D51E-F243-AE46-1EAF29413AFD}" type="presParOf" srcId="{358847AB-5A8B-524F-9B9E-B44A7EB23BE5}" destId="{2F896646-18B5-B942-9025-9BB7A63ABC59}" srcOrd="2" destOrd="0" presId="urn:microsoft.com/office/officeart/2005/8/layout/pList2"/>
    <dgm:cxn modelId="{360FA825-8B20-BB41-BCEF-80C5945FB900}" type="presParOf" srcId="{3F8C3B33-2546-DD4F-B278-6BC9519C4E5D}" destId="{E840BBD9-4BF3-A044-B6AA-BDB14986933E}" srcOrd="7" destOrd="0" presId="urn:microsoft.com/office/officeart/2005/8/layout/pList2"/>
    <dgm:cxn modelId="{FFBAD980-2A5A-9749-A726-C34A0658571F}" type="presParOf" srcId="{3F8C3B33-2546-DD4F-B278-6BC9519C4E5D}" destId="{19E121CF-0EDF-1344-A347-90A883DCBE60}" srcOrd="8" destOrd="0" presId="urn:microsoft.com/office/officeart/2005/8/layout/pList2"/>
    <dgm:cxn modelId="{1611A229-F372-2D4A-A29D-B1BC8517D193}" type="presParOf" srcId="{19E121CF-0EDF-1344-A347-90A883DCBE60}" destId="{41510687-CE41-CC44-8626-135FAFD37140}" srcOrd="0" destOrd="0" presId="urn:microsoft.com/office/officeart/2005/8/layout/pList2"/>
    <dgm:cxn modelId="{B4B12C5B-498A-0042-9276-6707ADDF40BA}" type="presParOf" srcId="{19E121CF-0EDF-1344-A347-90A883DCBE60}" destId="{B677E4C8-57DD-0042-B5DE-60666A026258}" srcOrd="1" destOrd="0" presId="urn:microsoft.com/office/officeart/2005/8/layout/pList2"/>
    <dgm:cxn modelId="{ECBC6923-2655-0A4A-98DA-576CB2C2CC84}" type="presParOf" srcId="{19E121CF-0EDF-1344-A347-90A883DCBE60}" destId="{8D937BB6-987E-2D4C-A8D2-E70EB0515D1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F63FA-6A8B-184B-A024-CAA0D771DD0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8E680E-93BF-D94F-93E7-A604AE7EE88C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Director of People</a:t>
          </a:r>
          <a:r>
            <a:rPr lang="en-GB" sz="900" b="1" spc="-15" dirty="0">
              <a:solidFill>
                <a:schemeClr val="bg1"/>
              </a:solidFill>
              <a:latin typeface="Arial"/>
              <a:cs typeface="Arial"/>
            </a:rPr>
            <a:t> and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 Inclusion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Jo</a:t>
          </a:r>
          <a:r>
            <a:rPr lang="en-GB" sz="900" spc="-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spc="-10" dirty="0">
              <a:solidFill>
                <a:schemeClr val="bg1"/>
              </a:solidFill>
              <a:latin typeface="Arial"/>
              <a:cs typeface="Arial"/>
            </a:rPr>
            <a:t>Brown </a:t>
          </a: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(reporting</a:t>
          </a:r>
          <a:r>
            <a:rPr lang="en-GB" sz="9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to</a:t>
          </a:r>
          <a:r>
            <a:rPr lang="en-GB" sz="9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spc="-20" dirty="0">
              <a:solidFill>
                <a:schemeClr val="bg1"/>
              </a:solidFill>
              <a:latin typeface="Arial"/>
              <a:cs typeface="Arial"/>
            </a:rPr>
            <a:t>Jess </a:t>
          </a: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McGregor Deputy </a:t>
          </a:r>
          <a:r>
            <a:rPr lang="en-GB" sz="900" spc="-10" dirty="0">
              <a:solidFill>
                <a:schemeClr val="bg1"/>
              </a:solidFill>
              <a:latin typeface="Arial"/>
              <a:cs typeface="Arial"/>
            </a:rPr>
            <a:t>Chief Executive)</a:t>
          </a:r>
          <a:endParaRPr lang="en-GB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34E41-8BE1-4A43-9B60-CFB6289F6E96}" type="parTrans" cxnId="{1F4AEBA9-ED92-9346-A068-1CD1ABFC53C0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B6E2B-B936-EE41-BE36-0E353C95DF7D}" type="sibTrans" cxnId="{1F4AEBA9-ED92-9346-A068-1CD1ABFC53C0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6463B-40D5-EF46-80DE-9CCF69924523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Director</a:t>
          </a:r>
          <a:r>
            <a:rPr lang="en-GB" sz="900" b="1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of</a:t>
          </a:r>
          <a:r>
            <a:rPr lang="en-GB" sz="900" b="1" spc="-2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Strategy, </a:t>
          </a: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Design and 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Insight </a:t>
          </a:r>
          <a:b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</a:b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Osian</a:t>
          </a:r>
          <a:r>
            <a:rPr lang="en-GB" sz="900" spc="-2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spc="-10" dirty="0">
              <a:solidFill>
                <a:schemeClr val="bg1"/>
              </a:solidFill>
              <a:latin typeface="Arial"/>
              <a:cs typeface="Arial"/>
            </a:rPr>
            <a:t>Jones</a:t>
          </a:r>
          <a:endParaRPr lang="en-GB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8F148-F2DC-F947-87B2-38974B228C25}" type="parTrans" cxnId="{6B1ABC64-6A38-9B4D-B74F-D9C8CA2DC2E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86655-B6AD-2B4B-98C4-ACD4E5E0138B}" type="sibTrans" cxnId="{6B1ABC64-6A38-9B4D-B74F-D9C8CA2DC2E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2A3A4-7E7E-7842-B83B-E43933DC0CDE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Director of Finance</a:t>
          </a:r>
          <a:r>
            <a:rPr lang="en-GB" sz="900" b="1" spc="-4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[</a:t>
          </a: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Section</a:t>
          </a:r>
          <a:r>
            <a:rPr lang="en-GB" sz="900" b="1" spc="-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151</a:t>
          </a:r>
          <a:r>
            <a:rPr lang="en-GB" sz="900" b="1" spc="-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Officer] </a:t>
          </a:r>
          <a:b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</a:b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Daniel</a:t>
          </a:r>
          <a:r>
            <a:rPr lang="en-GB" sz="9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spc="-10" dirty="0">
              <a:solidFill>
                <a:schemeClr val="bg1"/>
              </a:solidFill>
              <a:latin typeface="Arial"/>
              <a:cs typeface="Arial"/>
            </a:rPr>
            <a:t>Omisore</a:t>
          </a:r>
          <a:endParaRPr lang="en-GB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3B947D-ED54-BA45-9C45-7AC02A88ABE2}" type="parTrans" cxnId="{E2E8641F-0B0A-E446-AAAC-CB789A605B8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11D6A-EFC4-AA4B-8136-C9FE983979A0}" type="sibTrans" cxnId="{E2E8641F-0B0A-E446-AAAC-CB789A605B8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E42C7-C243-D640-844F-7892626AAEC5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Chief</a:t>
          </a:r>
          <a:r>
            <a:rPr lang="en-GB" sz="900" b="1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Experience</a:t>
          </a:r>
          <a:r>
            <a:rPr lang="en-GB" sz="9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and</a:t>
          </a:r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Information </a:t>
          </a:r>
          <a:r>
            <a:rPr lang="en-GB" sz="9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Officer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9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Tariq</a:t>
          </a:r>
          <a:r>
            <a:rPr lang="en-GB" sz="9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9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Khan</a:t>
          </a:r>
          <a:endParaRPr lang="en-GB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11825-917B-3444-A34C-A600585406FC}" type="parTrans" cxnId="{306D38DB-B47C-AE4D-B4C6-4F4388C5E60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A3917-D1CC-5C45-A28B-13857FFF7DA7}" type="sibTrans" cxnId="{306D38DB-B47C-AE4D-B4C6-4F4388C5E60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52131-9B85-9C49-8ED5-924EBC2B1FBE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Borough</a:t>
          </a:r>
          <a:r>
            <a:rPr lang="en-GB" sz="900" b="1" spc="-4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Solicitor</a:t>
          </a:r>
          <a:r>
            <a:rPr lang="en-GB" sz="900" b="1" spc="-4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Andrew</a:t>
          </a:r>
          <a:r>
            <a:rPr lang="en-GB" sz="9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spc="-10" dirty="0">
              <a:solidFill>
                <a:schemeClr val="bg1"/>
              </a:solidFill>
              <a:latin typeface="Arial"/>
              <a:cs typeface="Arial"/>
            </a:rPr>
            <a:t>Maughan</a:t>
          </a:r>
          <a:endParaRPr lang="en-GB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88DE6-EC8D-EA49-812D-B5AF9CC9190E}" type="parTrans" cxnId="{E42088E3-18E6-DE4E-92C9-B147A45D6690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75EC5A-A965-4C4B-888B-374E1C43F0A2}" type="sibTrans" cxnId="{E42088E3-18E6-DE4E-92C9-B147A45D6690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A3278-B947-7041-A357-3D22C6F04B70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Director</a:t>
          </a:r>
          <a:r>
            <a:rPr lang="en-GB" sz="900" b="1" spc="-3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chemeClr val="bg1"/>
              </a:solidFill>
              <a:latin typeface="Arial"/>
              <a:cs typeface="Arial"/>
            </a:rPr>
            <a:t>of</a:t>
          </a:r>
          <a:r>
            <a:rPr lang="en-GB" sz="900" b="1" spc="-3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Participation, Partnerships</a:t>
          </a:r>
          <a:r>
            <a:rPr lang="en-GB" sz="900" b="1" spc="55" dirty="0">
              <a:solidFill>
                <a:schemeClr val="bg1"/>
              </a:solidFill>
              <a:latin typeface="Arial"/>
              <a:cs typeface="Arial"/>
            </a:rPr>
            <a:t> and</a:t>
          </a:r>
          <a:r>
            <a:rPr lang="en-GB" sz="900" b="1" spc="-10" dirty="0">
              <a:solidFill>
                <a:schemeClr val="bg1"/>
              </a:solidFill>
              <a:latin typeface="Arial"/>
              <a:cs typeface="Arial"/>
            </a:rPr>
            <a:t> Communications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900" dirty="0">
              <a:solidFill>
                <a:schemeClr val="bg1"/>
              </a:solidFill>
              <a:latin typeface="Arial"/>
              <a:cs typeface="Arial"/>
            </a:rPr>
            <a:t>Caroline</a:t>
          </a:r>
          <a:r>
            <a:rPr lang="en-GB" sz="900" spc="-3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spc="-10" dirty="0">
              <a:solidFill>
                <a:schemeClr val="bg1"/>
              </a:solidFill>
              <a:latin typeface="Arial"/>
              <a:cs typeface="Arial"/>
            </a:rPr>
            <a:t>Kennedy (interim)</a:t>
          </a:r>
          <a:endParaRPr lang="en-GB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7511E-83DF-3740-AC14-C9DA08C6DEB5}" type="parTrans" cxnId="{B81F4D9C-3BD3-F04C-B29E-D3A1EA8A1F4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9076-32DE-A346-8A45-C9FB32286B3E}" type="sibTrans" cxnId="{B81F4D9C-3BD3-F04C-B29E-D3A1EA8A1F4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FEC04-47AE-EE41-8BEC-0CA170E00085}">
      <dgm:prSet phldrT="[Text]"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People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Relationship Leads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127E52A7-D567-4F4F-A0DD-A39C7F935D5B}" type="parTrans" cxnId="{4FD84610-9F52-AC46-8B9E-F95C30899237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BBDEC-920B-E741-9C00-66B8BCE2BA6E}" type="sibTrans" cxnId="{4FD84610-9F52-AC46-8B9E-F95C30899237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FB69E-6BB9-8941-855B-C08A626FA987}">
      <dgm:prSet phldrT="[Text]"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People</a:t>
          </a:r>
          <a:r>
            <a:rPr lang="en-GB" sz="900" b="1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Operations</a:t>
          </a:r>
          <a:r>
            <a:rPr lang="en-GB" sz="900" b="1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Lead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4E7D1C98-B38A-6041-8919-A0E61769CD36}" type="parTrans" cxnId="{B8A2D5F5-0BC3-EE4C-A894-0DB645D2CEB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1B4A2-9B4C-1346-B8EA-BA5A76913B8C}" type="sibTrans" cxnId="{B8A2D5F5-0BC3-EE4C-A894-0DB645D2CEB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88318-65A8-2F43-9DF8-B178D46FF0A5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Community Partnerships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DC3DF-E849-8F43-A5C3-78537C9AAB1A}" type="parTrans" cxnId="{43C04963-DB7E-3145-ABBA-A888765C87F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28CD7-7732-BA4D-905F-BCBC4F6CBBB9}" type="sibTrans" cxnId="{43C04963-DB7E-3145-ABBA-A888765C87F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F524-0F9F-0F44-933B-F9CF32F29DA9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Strategic Communications 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1FC06-4A50-4043-ABA1-A5ABD36593C0}" type="parTrans" cxnId="{F9A86C13-E840-E54E-9B0B-15AF91A55E4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7CDE2-8DAC-5643-96D3-45365F1D102F}" type="sibTrans" cxnId="{F9A86C13-E840-E54E-9B0B-15AF91A55E4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FD317-06EA-A34F-B500-6029ECF24062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Media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External Relations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D9FCF-CCCD-5B47-818D-009D18901D48}" type="parTrans" cxnId="{1BDD0410-6F9B-4D49-B732-945365D9BA5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61E9A-0126-4D44-8083-E7C2A728F654}" type="sibTrans" cxnId="{1BDD0410-6F9B-4D49-B732-945365D9BA5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A5959-1170-1949-A2B2-7C63A21452B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 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of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Member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Support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99BAE-08EF-B545-AD20-8C0CF9D1BAFF}" type="parTrans" cxnId="{987721FC-CE22-BC4B-963E-43D04B19FB4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8BCB2-7ACE-3040-B5B9-090C209A4205}" type="sibTrans" cxnId="{987721FC-CE22-BC4B-963E-43D04B19FB41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3DCD7-C0D3-454C-BE6B-C7260343583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 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of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Chief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Executive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Office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3B0F756B-EBCB-0649-A286-D235208270E8}" type="parTrans" cxnId="{D8F88874-24FB-4D4D-BED7-3642DF525119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C0AC1-01B0-E04E-A8F9-20BF5FEB7B0E}" type="sibTrans" cxnId="{D8F88874-24FB-4D4D-BED7-3642DF525119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865A1-D46E-0846-98C6-A417DC212C4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Joint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b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</a:b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Cabinet Office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06A71-49F3-F447-950A-E1C47F557732}" type="parTrans" cxnId="{3AA2A8BF-E64D-C34F-A973-ED52AB4DC413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5611A-B867-1546-9614-46E194C51B0E}" type="sibTrans" cxnId="{3AA2A8BF-E64D-C34F-A973-ED52AB4DC413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763FF-031C-A645-BDAE-03A44A7BBFD4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Heads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Strategy </a:t>
          </a:r>
          <a:r>
            <a:rPr lang="en-GB" sz="9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4E7230E1-C0CE-5D49-9DB0-8C5D880C98AF}" type="parTrans" cxnId="{DA80085E-60F2-DE43-A194-B45D6CEA3BDD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86786-DB23-114F-9C49-79FC40BECDD4}" type="sibTrans" cxnId="{DA80085E-60F2-DE43-A194-B45D6CEA3BDD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FB15A-0FAB-9443-9F68-F7E1154A23B1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 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of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Corporate</a:t>
          </a:r>
          <a:r>
            <a:rPr lang="en-GB" sz="900" b="1" spc="-5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Strategy</a:t>
          </a:r>
        </a:p>
      </dgm:t>
    </dgm:pt>
    <dgm:pt modelId="{EA8CDBA6-8DA6-FD4D-993C-6ACE549B9BD0}" type="parTrans" cxnId="{9663C1F2-70FF-5F4D-9CAF-E49D218D718F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2FDB3-C5E0-D146-B5C8-B87D021CD161}" type="sibTrans" cxnId="{9663C1F2-70FF-5F4D-9CAF-E49D218D718F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D93FC-3646-194C-876A-FB41DF63B22C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Service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and Policy Design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FFA0C-5D5F-6542-929E-C2924DF343DB}" type="parTrans" cxnId="{F1D16FE4-7ED3-874D-9858-4E1DCD73068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907E2-57DA-FE4C-BBC5-3271F20E2F64}" type="sibTrans" cxnId="{F1D16FE4-7ED3-874D-9858-4E1DCD73068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2A5A8-F827-FE41-89D2-05EEC4D392B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Strategic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Delivery 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and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Operations </a:t>
          </a:r>
        </a:p>
      </dgm:t>
    </dgm:pt>
    <dgm:pt modelId="{598153AB-F55A-E94B-A20F-4268E9E4DB35}" type="parTrans" cxnId="{3069A7D1-D887-F843-9192-8E5356AB592B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75641-5981-024B-8BCD-0A6F9448F940}" type="sibTrans" cxnId="{3069A7D1-D887-F843-9192-8E5356AB592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8F4A9-BA86-C74E-970D-35A706F89F7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Insights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Learning and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Impact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0C1BF-7952-674E-8390-AE4719CB3037}" type="parTrans" cxnId="{3C48C647-2D6E-7B47-AC4A-AC5963D4B76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4810A-AF8F-584C-888C-168E3D2B67CF}" type="sibTrans" cxnId="{3C48C647-2D6E-7B47-AC4A-AC5963D4B76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AF5B2-38B8-854E-98DE-C87999DDB729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Income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Management and Transactional</a:t>
          </a:r>
          <a:r>
            <a:rPr lang="en-GB" sz="900" b="1" spc="-6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Services </a:t>
          </a:r>
          <a:b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</a:b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AC6D3-51B7-8F45-AB3D-2E81CC7E55E2}" type="parTrans" cxnId="{9A392A58-9FDE-B145-95C6-B92DFD274E50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D5BC4-1F1B-D24B-84A5-71C8ED5CE419}" type="sibTrans" cxnId="{9A392A58-9FDE-B145-95C6-B92DFD274E50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9FBEA-7D1D-5A41-BD1E-31A49EDD9837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Strategic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Finance and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Business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Partnering</a:t>
          </a:r>
          <a:endParaRPr lang="en-GB" sz="900" b="1" dirty="0">
            <a:solidFill>
              <a:srgbClr val="0D3154"/>
            </a:solidFill>
            <a:latin typeface="Arial"/>
            <a:cs typeface="Arial"/>
          </a:endParaRPr>
        </a:p>
      </dgm:t>
    </dgm:pt>
    <dgm:pt modelId="{7F3A50C8-5A2F-C842-A61C-D14EFD83F0DA}" type="parTrans" cxnId="{E99F667A-A2E9-594F-93F6-52C220520102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44812-1792-BD49-92F4-79C223CCB16B}" type="sibTrans" cxnId="{E99F667A-A2E9-594F-93F6-52C220520102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E5E9E-0312-C34E-98BB-535D06BBF6CF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Heads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Finance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9971992A-B20D-CA41-BC8C-EBC7110762BD}" type="parTrans" cxnId="{CDD89B4A-8781-384C-8B47-F8FBB9068D2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FA8D9-C4AB-C042-8BD7-CAF6283434B1}" type="sibTrans" cxnId="{CDD89B4A-8781-384C-8B47-F8FBB9068D2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CDE95-568A-B94C-84A3-B59A141E4B7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Treasury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 Financial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Services </a:t>
          </a:r>
        </a:p>
      </dgm:t>
    </dgm:pt>
    <dgm:pt modelId="{9962BBCA-C4BE-2843-9832-8E023709B874}" type="parTrans" cxnId="{A7EC7C91-CC50-7148-8F7A-0065AAC76F1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05525-FBD1-784B-8074-2A78382606DC}" type="sibTrans" cxnId="{A7EC7C91-CC50-7148-8F7A-0065AAC76F1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0C278-3364-EE43-AFCA-E26E9ABD78C7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Chief</a:t>
          </a:r>
          <a:r>
            <a:rPr lang="en-GB" sz="900" b="1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Accountant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B702E291-D444-A542-A211-1C791CA25899}" type="parTrans" cxnId="{40D0BA61-0A78-2D49-92E8-3086FBB8064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B702D-00BA-144B-8BCB-46BE4E8AF3E0}" type="sibTrans" cxnId="{40D0BA61-0A78-2D49-92E8-3086FBB8064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35742-90E6-B148-B2C0-56635BDD7E14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 algn="ctr">
            <a:lnSpc>
              <a:spcPct val="100000"/>
            </a:lnSpc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Internal</a:t>
          </a:r>
          <a:r>
            <a:rPr lang="en-GB" sz="900" b="1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Audit,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Investigations and 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Risk </a:t>
          </a:r>
          <a:b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</a:b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DB381-BAE4-064B-A6E0-F197549A5A94}" type="parTrans" cxnId="{DF3E98D2-A9CF-D74A-A96B-789D8C21BD6B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4C4C8-E9B0-BF49-A3B8-405D4316AFE9}" type="sibTrans" cxnId="{DF3E98D2-A9CF-D74A-A96B-789D8C21BD6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3B0B7-78AC-C448-A9F3-E7B9996921F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Customer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 Registration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Services</a:t>
          </a:r>
        </a:p>
      </dgm:t>
    </dgm:pt>
    <dgm:pt modelId="{BA3FC066-5D02-3C44-9909-8C48BFE312B7}" type="parTrans" cxnId="{B5C7E388-F287-374F-92FD-E31E532C9706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84357-D078-AB49-917A-7A6334135999}" type="sibTrans" cxnId="{B5C7E388-F287-374F-92FD-E31E532C970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8DA42-4971-B549-9960-7F55214B2E80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Digital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Product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857011FD-FBB0-494F-817C-6899E63C33FC}" type="parTrans" cxnId="{C3580A14-416C-EB44-9B1A-B14C7D5CECA2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8B538-684D-B24B-83C3-933F1303DAF1}" type="sibTrans" cxnId="{C3580A14-416C-EB44-9B1A-B14C7D5CECA2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37406-1CB6-764B-BDDA-CB4753773195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Chief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Data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Officer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CA8E800A-CB22-284E-8A06-082173062648}" type="parTrans" cxnId="{90154131-251C-D747-A7B8-3B15056C392D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97D6C-C8FF-754B-ABBC-DC03208F0D9F}" type="sibTrans" cxnId="{90154131-251C-D747-A7B8-3B15056C392D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99176-EC16-5A4A-B4EE-EBB4D72FDF6B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Head of Engineering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58510910-A197-7948-9E40-88548CE97429}" type="parTrans" cxnId="{A10C4DD1-34FB-9D42-9FDC-4C09013BF40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F06F8-7BFB-944E-A2A6-D494D9DCE055}" type="sibTrans" cxnId="{A10C4DD1-34FB-9D42-9FDC-4C09013BF401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77FDF-1CB4-A84A-AEC7-1F2E6C56F115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DDS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Operations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D0BB9A89-557A-5843-98D8-7EB8ABFEEE6A}" type="parTrans" cxnId="{4E69E9E8-65AA-7A4F-B142-90DC9AABDEB9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91C44-B74E-994C-9389-F49A7DBF4E7B}" type="sibTrans" cxnId="{4E69E9E8-65AA-7A4F-B142-90DC9AABDEB9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AD36E-0713-5A4A-AB90-DA2A4AE722F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Technology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F8CA6819-7E23-DB41-9CFC-B6746A59EFA6}" type="parTrans" cxnId="{69D5F008-D598-9A45-9860-E5AD4686A5A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D1B5D-9C9E-2F45-B44D-98E84F353248}" type="sibTrans" cxnId="{69D5F008-D598-9A45-9860-E5AD4686A5A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77473-8FC0-594D-8D92-F6004B74E19C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451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Mayor’s</a:t>
          </a:r>
          <a:r>
            <a:rPr lang="en-GB" sz="900" b="1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Office </a:t>
          </a:r>
        </a:p>
      </dgm:t>
    </dgm:pt>
    <dgm:pt modelId="{97386CE6-4D7E-984C-9001-D2191CC918C6}" type="parTrans" cxnId="{EBA991A3-344A-4944-BF00-6B54A0FB4483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F192D-CB5F-5D42-9C06-E0CE632D37D9}" type="sibTrans" cxnId="{EBA991A3-344A-4944-BF00-6B54A0FB4483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CFF01-2ACC-BC48-A852-356A936B6F9E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Legal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Services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 Deputy</a:t>
          </a:r>
          <a:r>
            <a:rPr lang="en-GB" sz="900" b="1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Borough</a:t>
          </a:r>
          <a:r>
            <a:rPr lang="en-GB" sz="900" b="1" spc="-3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Solicitor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32067-706F-BA44-8CAE-76FDA12AB38C}" type="parTrans" cxnId="{B5DE182E-5D6D-B64B-8F45-960A5DA9D2A5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E602F-B789-4D42-99F2-8695A360EC49}" type="sibTrans" cxnId="{B5DE182E-5D6D-B64B-8F45-960A5DA9D2A5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07103-BCAF-544B-BB00-B5708A733332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Business Support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8123F335-EC71-E845-A266-F1BDD683D0BB}" type="parTrans" cxnId="{F999C4A2-CFDB-3C4F-858F-1C320CE74538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3C390-0D5A-D747-A2F2-A4C48D956EEE}" type="sibTrans" cxnId="{F999C4A2-CFDB-3C4F-858F-1C320CE7453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67F7A-C216-E74D-86D0-E6CCA59EC2F3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Democratic</a:t>
          </a:r>
          <a:r>
            <a:rPr lang="en-GB" sz="900" b="1" spc="-4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Services Manager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DEABAC47-8413-E24D-910D-9ECA77056162}" type="parTrans" cxnId="{DA917F5F-C2D3-7345-B276-4BEC43E60FD9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EF209-52AC-AA44-AA76-14DFF14D5A43}" type="sibTrans" cxnId="{DA917F5F-C2D3-7345-B276-4BEC43E60FD9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7B333-A774-BD48-90CB-BBDDD3375526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Electoral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Services Manager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C954EBD8-0E5B-C040-BF30-16DF429ACFB1}" type="parTrans" cxnId="{CD9870EF-05E0-1942-8348-DF38B6649E5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3384F-B5B4-1345-A947-C212392A43EE}" type="sibTrans" cxnId="{CD9870EF-05E0-1942-8348-DF38B6649E5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E83BB-2DCF-0547-AF63-D7C34B3B9267}">
      <dgm:prSet phldrT="[Text]"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Employee</a:t>
          </a:r>
          <a:r>
            <a:rPr lang="en-GB" sz="900" b="1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Experience </a:t>
          </a:r>
          <a:r>
            <a:rPr lang="en-GB" sz="900" b="1" spc="-20" dirty="0">
              <a:solidFill>
                <a:srgbClr val="0D3154"/>
              </a:solidFill>
              <a:latin typeface="Arial"/>
              <a:cs typeface="Arial"/>
            </a:rPr>
            <a:t>Leads</a:t>
          </a:r>
          <a:endParaRPr lang="en-GB" sz="900" dirty="0">
            <a:solidFill>
              <a:srgbClr val="0D3154"/>
            </a:solidFill>
            <a:latin typeface="Arial"/>
            <a:cs typeface="Arial"/>
          </a:endParaRPr>
        </a:p>
      </dgm:t>
    </dgm:pt>
    <dgm:pt modelId="{07F72A6A-5820-F143-A365-E9DFDAD490F8}" type="parTrans" cxnId="{2BFF5BE8-83C1-044F-922F-A665D762DB37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147E0-2ED7-AD47-87C5-84302BB92D3E}" type="sibTrans" cxnId="{2BFF5BE8-83C1-044F-922F-A665D762DB37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1C769-8E0C-EE42-80E0-3163DAF33C9C}">
      <dgm:prSet phldrT="[Text]"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 of The Way We Work </a:t>
          </a:r>
          <a:r>
            <a:rPr lang="en-GB" sz="900" b="1">
              <a:solidFill>
                <a:srgbClr val="0D3154"/>
              </a:solidFill>
              <a:latin typeface="Arial"/>
              <a:cs typeface="Arial"/>
            </a:rPr>
            <a:t>Transformation </a:t>
          </a:r>
          <a:endParaRPr lang="en-GB" sz="900" b="1" spc="500" dirty="0">
            <a:solidFill>
              <a:srgbClr val="0D3154"/>
            </a:solidFill>
            <a:latin typeface="Arial"/>
            <a:cs typeface="Arial"/>
          </a:endParaRPr>
        </a:p>
      </dgm:t>
    </dgm:pt>
    <dgm:pt modelId="{4F5D4D71-7A04-8A41-830E-B91C43E5EFF3}" type="parTrans" cxnId="{130FC3C3-B81E-2D40-8F90-3432805F1CD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F4233-5882-F04D-B0CE-F6E1658C4E4E}" type="sibTrans" cxnId="{130FC3C3-B81E-2D40-8F90-3432805F1CD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BBFB3-3507-417B-86E6-A8A0A63CD5E4}">
      <dgm:prSet custT="1"/>
      <dgm:spPr/>
      <dgm:t>
        <a:bodyPr/>
        <a:lstStyle/>
        <a:p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  <a:t>Council Tax, Business Rates and Benefits</a:t>
          </a:r>
          <a:br>
            <a:rPr lang="en-GB" sz="900" b="1" spc="-10" dirty="0">
              <a:solidFill>
                <a:srgbClr val="0D3154"/>
              </a:solidFill>
              <a:latin typeface="Arial"/>
              <a:cs typeface="Arial"/>
            </a:rPr>
          </a:b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D34B8-D355-462B-AC1C-6816C26B7B0E}" type="parTrans" cxnId="{D563CBC2-D14B-48C8-94C0-B6BE61140DDA}">
      <dgm:prSet/>
      <dgm:spPr/>
      <dgm:t>
        <a:bodyPr/>
        <a:lstStyle/>
        <a:p>
          <a:endParaRPr lang="en-GB"/>
        </a:p>
      </dgm:t>
    </dgm:pt>
    <dgm:pt modelId="{167D82EC-D5A7-4893-B402-9D2561C675BB}" type="sibTrans" cxnId="{D563CBC2-D14B-48C8-94C0-B6BE61140DDA}">
      <dgm:prSet/>
      <dgm:spPr/>
      <dgm:t>
        <a:bodyPr/>
        <a:lstStyle/>
        <a:p>
          <a:endParaRPr lang="en-GB"/>
        </a:p>
      </dgm:t>
    </dgm:pt>
    <dgm:pt modelId="{FF8B5F24-AED6-5E42-A59D-845A8F39AEBB}" type="pres">
      <dgm:prSet presAssocID="{E12F63FA-6A8B-184B-A024-CAA0D771D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EAA302-0309-F74F-BA2E-7014FB3BB423}" type="pres">
      <dgm:prSet presAssocID="{FD3A3278-B947-7041-A357-3D22C6F04B70}" presName="root" presStyleCnt="0"/>
      <dgm:spPr/>
    </dgm:pt>
    <dgm:pt modelId="{3BE5BBE1-CDE0-794F-9528-FD27D470AD52}" type="pres">
      <dgm:prSet presAssocID="{FD3A3278-B947-7041-A357-3D22C6F04B70}" presName="rootComposite" presStyleCnt="0"/>
      <dgm:spPr/>
    </dgm:pt>
    <dgm:pt modelId="{39B39722-435F-884D-A2C7-0D734113CBDC}" type="pres">
      <dgm:prSet presAssocID="{FD3A3278-B947-7041-A357-3D22C6F04B70}" presName="rootText" presStyleLbl="node1" presStyleIdx="0" presStyleCnt="6" custScaleX="153045" custScaleY="146542"/>
      <dgm:spPr/>
    </dgm:pt>
    <dgm:pt modelId="{5FA097DE-D5E1-4644-895E-B7706AC35CB1}" type="pres">
      <dgm:prSet presAssocID="{FD3A3278-B947-7041-A357-3D22C6F04B70}" presName="rootConnector" presStyleLbl="node1" presStyleIdx="0" presStyleCnt="6"/>
      <dgm:spPr/>
    </dgm:pt>
    <dgm:pt modelId="{B6314890-FE00-7B4A-B671-D713DB41018D}" type="pres">
      <dgm:prSet presAssocID="{FD3A3278-B947-7041-A357-3D22C6F04B70}" presName="childShape" presStyleCnt="0"/>
      <dgm:spPr/>
    </dgm:pt>
    <dgm:pt modelId="{FF978BC2-CD5D-2A41-AE79-63040AC2EEC9}" type="pres">
      <dgm:prSet presAssocID="{4111FC06-4A50-4043-ABA1-A5ABD36593C0}" presName="Name13" presStyleLbl="parChTrans1D2" presStyleIdx="0" presStyleCnt="33"/>
      <dgm:spPr/>
    </dgm:pt>
    <dgm:pt modelId="{0F5201F6-ECD1-6746-9D7B-901C0F905D7D}" type="pres">
      <dgm:prSet presAssocID="{A91EF524-0F9F-0F44-933B-F9CF32F29DA9}" presName="childText" presStyleLbl="bgAcc1" presStyleIdx="0" presStyleCnt="33" custScaleX="162721" custScaleY="99679">
        <dgm:presLayoutVars>
          <dgm:bulletEnabled val="1"/>
        </dgm:presLayoutVars>
      </dgm:prSet>
      <dgm:spPr/>
    </dgm:pt>
    <dgm:pt modelId="{4E7EADF1-21B1-5744-9865-55BA3E2F5264}" type="pres">
      <dgm:prSet presAssocID="{2D6D9FCF-CCCD-5B47-818D-009D18901D48}" presName="Name13" presStyleLbl="parChTrans1D2" presStyleIdx="1" presStyleCnt="33"/>
      <dgm:spPr/>
    </dgm:pt>
    <dgm:pt modelId="{4D22D98C-36BB-1D4B-BB7C-168F255FAAA0}" type="pres">
      <dgm:prSet presAssocID="{47DFD317-06EA-A34F-B500-6029ECF24062}" presName="childText" presStyleLbl="bgAcc1" presStyleIdx="1" presStyleCnt="33" custScaleX="162721" custScaleY="99679">
        <dgm:presLayoutVars>
          <dgm:bulletEnabled val="1"/>
        </dgm:presLayoutVars>
      </dgm:prSet>
      <dgm:spPr/>
    </dgm:pt>
    <dgm:pt modelId="{3C73FDC5-5C45-934A-9EA9-881FB56B0971}" type="pres">
      <dgm:prSet presAssocID="{44799BAE-08EF-B545-AD20-8C0CF9D1BAFF}" presName="Name13" presStyleLbl="parChTrans1D2" presStyleIdx="2" presStyleCnt="33"/>
      <dgm:spPr/>
    </dgm:pt>
    <dgm:pt modelId="{78D56563-3686-494F-ADD0-996C9220BCB6}" type="pres">
      <dgm:prSet presAssocID="{E41A5959-1170-1949-A2B2-7C63A21452B8}" presName="childText" presStyleLbl="bgAcc1" presStyleIdx="2" presStyleCnt="33" custScaleX="162721" custScaleY="99679">
        <dgm:presLayoutVars>
          <dgm:bulletEnabled val="1"/>
        </dgm:presLayoutVars>
      </dgm:prSet>
      <dgm:spPr/>
    </dgm:pt>
    <dgm:pt modelId="{84F545E0-B6D2-6246-981E-9907C5629170}" type="pres">
      <dgm:prSet presAssocID="{3B0F756B-EBCB-0649-A286-D235208270E8}" presName="Name13" presStyleLbl="parChTrans1D2" presStyleIdx="3" presStyleCnt="33"/>
      <dgm:spPr/>
    </dgm:pt>
    <dgm:pt modelId="{CEF32561-747B-F642-ACBE-A845872C63D2}" type="pres">
      <dgm:prSet presAssocID="{0853DCD7-C0D3-454C-BE6B-C7260343583D}" presName="childText" presStyleLbl="bgAcc1" presStyleIdx="3" presStyleCnt="33" custScaleX="162721" custScaleY="99679">
        <dgm:presLayoutVars>
          <dgm:bulletEnabled val="1"/>
        </dgm:presLayoutVars>
      </dgm:prSet>
      <dgm:spPr/>
    </dgm:pt>
    <dgm:pt modelId="{2774D67E-42A5-1848-A4CE-97D761BF7039}" type="pres">
      <dgm:prSet presAssocID="{AEC06A71-49F3-F447-950A-E1C47F557732}" presName="Name13" presStyleLbl="parChTrans1D2" presStyleIdx="4" presStyleCnt="33"/>
      <dgm:spPr/>
    </dgm:pt>
    <dgm:pt modelId="{700FF13E-8C0A-4140-91C3-177910421598}" type="pres">
      <dgm:prSet presAssocID="{7DD865A1-D46E-0846-98C6-A417DC212C4D}" presName="childText" presStyleLbl="bgAcc1" presStyleIdx="4" presStyleCnt="33" custScaleX="162721" custScaleY="126606">
        <dgm:presLayoutVars>
          <dgm:bulletEnabled val="1"/>
        </dgm:presLayoutVars>
      </dgm:prSet>
      <dgm:spPr/>
    </dgm:pt>
    <dgm:pt modelId="{7F24C8EF-C98D-404E-BBBE-19B7C2CC20D9}" type="pres">
      <dgm:prSet presAssocID="{A83DC3DF-E849-8F43-A5C3-78537C9AAB1A}" presName="Name13" presStyleLbl="parChTrans1D2" presStyleIdx="5" presStyleCnt="33"/>
      <dgm:spPr/>
    </dgm:pt>
    <dgm:pt modelId="{66D541C7-BD08-A647-ACCE-E43F917DB340}" type="pres">
      <dgm:prSet presAssocID="{1FD88318-65A8-2F43-9DF8-B178D46FF0A5}" presName="childText" presStyleLbl="bgAcc1" presStyleIdx="5" presStyleCnt="33" custScaleX="162721" custScaleY="99679">
        <dgm:presLayoutVars>
          <dgm:bulletEnabled val="1"/>
        </dgm:presLayoutVars>
      </dgm:prSet>
      <dgm:spPr/>
    </dgm:pt>
    <dgm:pt modelId="{A5FC3646-C0AE-8241-9AA9-23394F287108}" type="pres">
      <dgm:prSet presAssocID="{0826463B-40D5-EF46-80DE-9CCF69924523}" presName="root" presStyleCnt="0"/>
      <dgm:spPr/>
    </dgm:pt>
    <dgm:pt modelId="{F2AA0C09-4570-254A-B704-61872C1165E5}" type="pres">
      <dgm:prSet presAssocID="{0826463B-40D5-EF46-80DE-9CCF69924523}" presName="rootComposite" presStyleCnt="0"/>
      <dgm:spPr/>
    </dgm:pt>
    <dgm:pt modelId="{AEF5598E-3808-C14E-A5AD-1DC5D772FAC6}" type="pres">
      <dgm:prSet presAssocID="{0826463B-40D5-EF46-80DE-9CCF69924523}" presName="rootText" presStyleLbl="node1" presStyleIdx="1" presStyleCnt="6" custScaleX="153045" custScaleY="146542"/>
      <dgm:spPr/>
    </dgm:pt>
    <dgm:pt modelId="{F7B77EAA-6C0A-E240-BB1C-2CB154C6A9F9}" type="pres">
      <dgm:prSet presAssocID="{0826463B-40D5-EF46-80DE-9CCF69924523}" presName="rootConnector" presStyleLbl="node1" presStyleIdx="1" presStyleCnt="6"/>
      <dgm:spPr/>
    </dgm:pt>
    <dgm:pt modelId="{5BB3DC7E-994C-0149-82FB-9598E87D91C0}" type="pres">
      <dgm:prSet presAssocID="{0826463B-40D5-EF46-80DE-9CCF69924523}" presName="childShape" presStyleCnt="0"/>
      <dgm:spPr/>
    </dgm:pt>
    <dgm:pt modelId="{6074B373-B204-B849-BD89-95A13A50040D}" type="pres">
      <dgm:prSet presAssocID="{EA8CDBA6-8DA6-FD4D-993C-6ACE549B9BD0}" presName="Name13" presStyleLbl="parChTrans1D2" presStyleIdx="6" presStyleCnt="33"/>
      <dgm:spPr/>
    </dgm:pt>
    <dgm:pt modelId="{C49CAEE7-7D97-284F-B275-3AF4CA83D2B4}" type="pres">
      <dgm:prSet presAssocID="{810FB15A-0FAB-9443-9F68-F7E1154A23B1}" presName="childText" presStyleLbl="bgAcc1" presStyleIdx="6" presStyleCnt="33" custScaleX="162721" custScaleY="99679">
        <dgm:presLayoutVars>
          <dgm:bulletEnabled val="1"/>
        </dgm:presLayoutVars>
      </dgm:prSet>
      <dgm:spPr/>
    </dgm:pt>
    <dgm:pt modelId="{AE39B1A3-721C-6542-98DA-2E5CD0EECFE5}" type="pres">
      <dgm:prSet presAssocID="{B0CFFA0C-5D5F-6542-929E-C2924DF343DB}" presName="Name13" presStyleLbl="parChTrans1D2" presStyleIdx="7" presStyleCnt="33"/>
      <dgm:spPr/>
    </dgm:pt>
    <dgm:pt modelId="{DC8A8B37-A375-AB4E-A67E-1E7CDEABA8FF}" type="pres">
      <dgm:prSet presAssocID="{D56D93FC-3646-194C-876A-FB41DF63B22C}" presName="childText" presStyleLbl="bgAcc1" presStyleIdx="7" presStyleCnt="33" custScaleX="162721" custScaleY="99679">
        <dgm:presLayoutVars>
          <dgm:bulletEnabled val="1"/>
        </dgm:presLayoutVars>
      </dgm:prSet>
      <dgm:spPr/>
    </dgm:pt>
    <dgm:pt modelId="{24E9D712-1941-4D45-A3A5-AB7AA974BE52}" type="pres">
      <dgm:prSet presAssocID="{598153AB-F55A-E94B-A20F-4268E9E4DB35}" presName="Name13" presStyleLbl="parChTrans1D2" presStyleIdx="8" presStyleCnt="33"/>
      <dgm:spPr/>
    </dgm:pt>
    <dgm:pt modelId="{B40D469B-E811-CC4A-9A8E-A080A4E3778E}" type="pres">
      <dgm:prSet presAssocID="{D062A5A8-F827-FE41-89D2-05EEC4D392BD}" presName="childText" presStyleLbl="bgAcc1" presStyleIdx="8" presStyleCnt="33" custScaleX="180584" custScaleY="119159" custLinFactNeighborX="-3666" custLinFactNeighborY="-729">
        <dgm:presLayoutVars>
          <dgm:bulletEnabled val="1"/>
        </dgm:presLayoutVars>
      </dgm:prSet>
      <dgm:spPr/>
    </dgm:pt>
    <dgm:pt modelId="{5C130E1B-53C0-3C4E-B79A-8661202F8C23}" type="pres">
      <dgm:prSet presAssocID="{0520C1BF-7952-674E-8390-AE4719CB3037}" presName="Name13" presStyleLbl="parChTrans1D2" presStyleIdx="9" presStyleCnt="33"/>
      <dgm:spPr/>
    </dgm:pt>
    <dgm:pt modelId="{9657DB5B-9676-EE4C-973F-851A609887D4}" type="pres">
      <dgm:prSet presAssocID="{8498F4A9-BA86-C74E-970D-35A706F89F78}" presName="childText" presStyleLbl="bgAcc1" presStyleIdx="9" presStyleCnt="33" custScaleX="162721" custScaleY="99679">
        <dgm:presLayoutVars>
          <dgm:bulletEnabled val="1"/>
        </dgm:presLayoutVars>
      </dgm:prSet>
      <dgm:spPr/>
    </dgm:pt>
    <dgm:pt modelId="{B729E2E9-C82D-E74F-8FAC-99D575CCB29B}" type="pres">
      <dgm:prSet presAssocID="{4E7230E1-C0CE-5D49-9DB0-8C5D880C98AF}" presName="Name13" presStyleLbl="parChTrans1D2" presStyleIdx="10" presStyleCnt="33"/>
      <dgm:spPr/>
    </dgm:pt>
    <dgm:pt modelId="{CB2F95E8-037B-E845-B4B5-6EE9A9208271}" type="pres">
      <dgm:prSet presAssocID="{685763FF-031C-A645-BDAE-03A44A7BBFD4}" presName="childText" presStyleLbl="bgAcc1" presStyleIdx="10" presStyleCnt="33" custScaleX="162721" custScaleY="169652">
        <dgm:presLayoutVars>
          <dgm:bulletEnabled val="1"/>
        </dgm:presLayoutVars>
      </dgm:prSet>
      <dgm:spPr/>
    </dgm:pt>
    <dgm:pt modelId="{7F9F70B7-F271-6A42-8CA8-C270BB15CD18}" type="pres">
      <dgm:prSet presAssocID="{2FB2A3A4-7E7E-7842-B83B-E43933DC0CDE}" presName="root" presStyleCnt="0"/>
      <dgm:spPr/>
    </dgm:pt>
    <dgm:pt modelId="{DC098778-AE3E-CA4D-9A73-EE4055AF99A7}" type="pres">
      <dgm:prSet presAssocID="{2FB2A3A4-7E7E-7842-B83B-E43933DC0CDE}" presName="rootComposite" presStyleCnt="0"/>
      <dgm:spPr/>
    </dgm:pt>
    <dgm:pt modelId="{30C231B8-23E9-F249-AD54-294D8118A999}" type="pres">
      <dgm:prSet presAssocID="{2FB2A3A4-7E7E-7842-B83B-E43933DC0CDE}" presName="rootText" presStyleLbl="node1" presStyleIdx="2" presStyleCnt="6" custScaleX="153045" custScaleY="146542"/>
      <dgm:spPr/>
    </dgm:pt>
    <dgm:pt modelId="{8B2BC602-02B6-1840-B66F-3BD163EC2C49}" type="pres">
      <dgm:prSet presAssocID="{2FB2A3A4-7E7E-7842-B83B-E43933DC0CDE}" presName="rootConnector" presStyleLbl="node1" presStyleIdx="2" presStyleCnt="6"/>
      <dgm:spPr/>
    </dgm:pt>
    <dgm:pt modelId="{E44C024B-D1BD-784B-BA7D-1D710589BEEC}" type="pres">
      <dgm:prSet presAssocID="{2FB2A3A4-7E7E-7842-B83B-E43933DC0CDE}" presName="childShape" presStyleCnt="0"/>
      <dgm:spPr/>
    </dgm:pt>
    <dgm:pt modelId="{89585E71-A3BE-3348-B111-18FE39F04016}" type="pres">
      <dgm:prSet presAssocID="{7F3A50C8-5A2F-C842-A61C-D14EFD83F0DA}" presName="Name13" presStyleLbl="parChTrans1D2" presStyleIdx="11" presStyleCnt="33"/>
      <dgm:spPr/>
    </dgm:pt>
    <dgm:pt modelId="{442401FE-38E6-5B44-9996-75E397F0E469}" type="pres">
      <dgm:prSet presAssocID="{36C9FBEA-7D1D-5A41-BD1E-31A49EDD9837}" presName="childText" presStyleLbl="bgAcc1" presStyleIdx="11" presStyleCnt="33" custScaleX="162913" custScaleY="119159">
        <dgm:presLayoutVars>
          <dgm:bulletEnabled val="1"/>
        </dgm:presLayoutVars>
      </dgm:prSet>
      <dgm:spPr/>
    </dgm:pt>
    <dgm:pt modelId="{7DA32A79-E9D7-D04F-B1C8-A45E7DF8662D}" type="pres">
      <dgm:prSet presAssocID="{9971992A-B20D-CA41-BC8C-EBC7110762BD}" presName="Name13" presStyleLbl="parChTrans1D2" presStyleIdx="12" presStyleCnt="33"/>
      <dgm:spPr/>
    </dgm:pt>
    <dgm:pt modelId="{06CE2CD8-7DEF-944D-A956-A1C2512A936B}" type="pres">
      <dgm:prSet presAssocID="{13BE5E9E-0312-C34E-98BB-535D06BBF6CF}" presName="childText" presStyleLbl="bgAcc1" presStyleIdx="12" presStyleCnt="33" custScaleX="162721" custScaleY="142283">
        <dgm:presLayoutVars>
          <dgm:bulletEnabled val="1"/>
        </dgm:presLayoutVars>
      </dgm:prSet>
      <dgm:spPr/>
    </dgm:pt>
    <dgm:pt modelId="{468EED36-A4AA-194C-B4B7-A7C776D9C7BA}" type="pres">
      <dgm:prSet presAssocID="{9962BBCA-C4BE-2843-9832-8E023709B874}" presName="Name13" presStyleLbl="parChTrans1D2" presStyleIdx="13" presStyleCnt="33"/>
      <dgm:spPr/>
    </dgm:pt>
    <dgm:pt modelId="{A2E773F5-0B09-2548-8380-4F03DD28686A}" type="pres">
      <dgm:prSet presAssocID="{36ECDE95-568A-B94C-84A3-B59A141E4B78}" presName="childText" presStyleLbl="bgAcc1" presStyleIdx="13" presStyleCnt="33" custScaleX="162721" custScaleY="99679">
        <dgm:presLayoutVars>
          <dgm:bulletEnabled val="1"/>
        </dgm:presLayoutVars>
      </dgm:prSet>
      <dgm:spPr/>
    </dgm:pt>
    <dgm:pt modelId="{3ADCBC88-6C29-034A-874C-3AAC58B34023}" type="pres">
      <dgm:prSet presAssocID="{B702E291-D444-A542-A211-1C791CA25899}" presName="Name13" presStyleLbl="parChTrans1D2" presStyleIdx="14" presStyleCnt="33"/>
      <dgm:spPr/>
    </dgm:pt>
    <dgm:pt modelId="{AA235562-6D83-BC45-8312-370A742035BF}" type="pres">
      <dgm:prSet presAssocID="{45B0C278-3364-EE43-AFCA-E26E9ABD78C7}" presName="childText" presStyleLbl="bgAcc1" presStyleIdx="14" presStyleCnt="33" custScaleX="162721" custScaleY="99679">
        <dgm:presLayoutVars>
          <dgm:bulletEnabled val="1"/>
        </dgm:presLayoutVars>
      </dgm:prSet>
      <dgm:spPr/>
    </dgm:pt>
    <dgm:pt modelId="{B6574366-0114-9D41-9676-825FF37D925C}" type="pres">
      <dgm:prSet presAssocID="{614DB381-BAE4-064B-A6E0-F197549A5A94}" presName="Name13" presStyleLbl="parChTrans1D2" presStyleIdx="15" presStyleCnt="33"/>
      <dgm:spPr/>
    </dgm:pt>
    <dgm:pt modelId="{68F5AC58-BC83-1B4C-99BB-CDA279373BF0}" type="pres">
      <dgm:prSet presAssocID="{98D35742-90E6-B148-B2C0-56635BDD7E14}" presName="childText" presStyleLbl="bgAcc1" presStyleIdx="15" presStyleCnt="33" custScaleX="162721" custScaleY="126607">
        <dgm:presLayoutVars>
          <dgm:bulletEnabled val="1"/>
        </dgm:presLayoutVars>
      </dgm:prSet>
      <dgm:spPr/>
    </dgm:pt>
    <dgm:pt modelId="{6CEC1D94-CCF1-284B-9949-91E0E07C9BA8}" type="pres">
      <dgm:prSet presAssocID="{A4CAC6D3-51B7-8F45-AB3D-2E81CC7E55E2}" presName="Name13" presStyleLbl="parChTrans1D2" presStyleIdx="16" presStyleCnt="33"/>
      <dgm:spPr/>
    </dgm:pt>
    <dgm:pt modelId="{6F70A91B-6445-104B-8D76-D82B0F24D7F6}" type="pres">
      <dgm:prSet presAssocID="{3CFAF5B2-38B8-854E-98DE-C87999DDB729}" presName="childText" presStyleLbl="bgAcc1" presStyleIdx="16" presStyleCnt="33" custScaleX="162721" custScaleY="141501">
        <dgm:presLayoutVars>
          <dgm:bulletEnabled val="1"/>
        </dgm:presLayoutVars>
      </dgm:prSet>
      <dgm:spPr/>
    </dgm:pt>
    <dgm:pt modelId="{F26EAA0E-8A1D-40E8-9513-8477092B0B7C}" type="pres">
      <dgm:prSet presAssocID="{E2DD34B8-D355-462B-AC1C-6816C26B7B0E}" presName="Name13" presStyleLbl="parChTrans1D2" presStyleIdx="17" presStyleCnt="33"/>
      <dgm:spPr/>
    </dgm:pt>
    <dgm:pt modelId="{25C3D0DD-EB9F-49BF-ADB0-74C169913453}" type="pres">
      <dgm:prSet presAssocID="{313BBFB3-3507-417B-86E6-A8A0A63CD5E4}" presName="childText" presStyleLbl="bgAcc1" presStyleIdx="17" presStyleCnt="33" custScaleX="163342" custScaleY="139347">
        <dgm:presLayoutVars>
          <dgm:bulletEnabled val="1"/>
        </dgm:presLayoutVars>
      </dgm:prSet>
      <dgm:spPr/>
    </dgm:pt>
    <dgm:pt modelId="{929C91E5-E6D5-C04D-A215-EFDF0F7988F1}" type="pres">
      <dgm:prSet presAssocID="{712E42C7-C243-D640-844F-7892626AAEC5}" presName="root" presStyleCnt="0"/>
      <dgm:spPr/>
    </dgm:pt>
    <dgm:pt modelId="{24EDDA8A-67E3-5749-AD80-8804AA7B368E}" type="pres">
      <dgm:prSet presAssocID="{712E42C7-C243-D640-844F-7892626AAEC5}" presName="rootComposite" presStyleCnt="0"/>
      <dgm:spPr/>
    </dgm:pt>
    <dgm:pt modelId="{C6176DE2-0765-A94C-AE5C-A806F017BCBA}" type="pres">
      <dgm:prSet presAssocID="{712E42C7-C243-D640-844F-7892626AAEC5}" presName="rootText" presStyleLbl="node1" presStyleIdx="3" presStyleCnt="6" custScaleX="153045" custScaleY="146542"/>
      <dgm:spPr/>
    </dgm:pt>
    <dgm:pt modelId="{5D0A4ED8-B919-0F42-BBAC-DE0CED4ECB2C}" type="pres">
      <dgm:prSet presAssocID="{712E42C7-C243-D640-844F-7892626AAEC5}" presName="rootConnector" presStyleLbl="node1" presStyleIdx="3" presStyleCnt="6"/>
      <dgm:spPr/>
    </dgm:pt>
    <dgm:pt modelId="{20BFED5B-33AC-284A-A122-86DCABD52099}" type="pres">
      <dgm:prSet presAssocID="{712E42C7-C243-D640-844F-7892626AAEC5}" presName="childShape" presStyleCnt="0"/>
      <dgm:spPr/>
    </dgm:pt>
    <dgm:pt modelId="{50202F5C-D3A9-B441-9BCC-C693FA747F18}" type="pres">
      <dgm:prSet presAssocID="{857011FD-FBB0-494F-817C-6899E63C33FC}" presName="Name13" presStyleLbl="parChTrans1D2" presStyleIdx="18" presStyleCnt="33"/>
      <dgm:spPr/>
    </dgm:pt>
    <dgm:pt modelId="{0F991AA5-580C-3946-8933-7F147EF9DD76}" type="pres">
      <dgm:prSet presAssocID="{09B8DA42-4971-B549-9960-7F55214B2E80}" presName="childText" presStyleLbl="bgAcc1" presStyleIdx="18" presStyleCnt="33" custScaleX="162721" custScaleY="99679">
        <dgm:presLayoutVars>
          <dgm:bulletEnabled val="1"/>
        </dgm:presLayoutVars>
      </dgm:prSet>
      <dgm:spPr/>
    </dgm:pt>
    <dgm:pt modelId="{D767E1F4-BAB0-F347-9558-7CDF0186B3A4}" type="pres">
      <dgm:prSet presAssocID="{CA8E800A-CB22-284E-8A06-082173062648}" presName="Name13" presStyleLbl="parChTrans1D2" presStyleIdx="19" presStyleCnt="33"/>
      <dgm:spPr/>
    </dgm:pt>
    <dgm:pt modelId="{6A1CD146-ECF3-7943-B1B1-7311B2D75F9B}" type="pres">
      <dgm:prSet presAssocID="{DDA37406-1CB6-764B-BDDA-CB4753773195}" presName="childText" presStyleLbl="bgAcc1" presStyleIdx="19" presStyleCnt="33" custScaleX="162721" custScaleY="99679">
        <dgm:presLayoutVars>
          <dgm:bulletEnabled val="1"/>
        </dgm:presLayoutVars>
      </dgm:prSet>
      <dgm:spPr/>
    </dgm:pt>
    <dgm:pt modelId="{D995C4BB-696C-4343-A8C3-13EE08C395E2}" type="pres">
      <dgm:prSet presAssocID="{58510910-A197-7948-9E40-88548CE97429}" presName="Name13" presStyleLbl="parChTrans1D2" presStyleIdx="20" presStyleCnt="33"/>
      <dgm:spPr/>
    </dgm:pt>
    <dgm:pt modelId="{31B90776-327D-1C41-8AB4-7EE2CFDBAAEC}" type="pres">
      <dgm:prSet presAssocID="{0B299176-EC16-5A4A-B4EE-EBB4D72FDF6B}" presName="childText" presStyleLbl="bgAcc1" presStyleIdx="20" presStyleCnt="33" custScaleX="162721" custScaleY="99679">
        <dgm:presLayoutVars>
          <dgm:bulletEnabled val="1"/>
        </dgm:presLayoutVars>
      </dgm:prSet>
      <dgm:spPr/>
    </dgm:pt>
    <dgm:pt modelId="{28E57C08-DE7B-B147-A91F-839201E7FC44}" type="pres">
      <dgm:prSet presAssocID="{D0BB9A89-557A-5843-98D8-7EB8ABFEEE6A}" presName="Name13" presStyleLbl="parChTrans1D2" presStyleIdx="21" presStyleCnt="33"/>
      <dgm:spPr/>
    </dgm:pt>
    <dgm:pt modelId="{65764A2B-8E19-6E4B-884F-0563A2758190}" type="pres">
      <dgm:prSet presAssocID="{8DA77FDF-1CB4-A84A-AEC7-1F2E6C56F115}" presName="childText" presStyleLbl="bgAcc1" presStyleIdx="21" presStyleCnt="33" custScaleX="162721" custScaleY="99679">
        <dgm:presLayoutVars>
          <dgm:bulletEnabled val="1"/>
        </dgm:presLayoutVars>
      </dgm:prSet>
      <dgm:spPr/>
    </dgm:pt>
    <dgm:pt modelId="{9771C288-CFD5-F44E-91AD-D25A2A4E4F9A}" type="pres">
      <dgm:prSet presAssocID="{F8CA6819-7E23-DB41-9CFC-B6746A59EFA6}" presName="Name13" presStyleLbl="parChTrans1D2" presStyleIdx="22" presStyleCnt="33"/>
      <dgm:spPr/>
    </dgm:pt>
    <dgm:pt modelId="{8C7123FD-76F8-684B-96C8-8AFC2727B09C}" type="pres">
      <dgm:prSet presAssocID="{3F1AD36E-0713-5A4A-AB90-DA2A4AE722F8}" presName="childText" presStyleLbl="bgAcc1" presStyleIdx="22" presStyleCnt="33" custScaleX="162721" custScaleY="99679">
        <dgm:presLayoutVars>
          <dgm:bulletEnabled val="1"/>
        </dgm:presLayoutVars>
      </dgm:prSet>
      <dgm:spPr/>
    </dgm:pt>
    <dgm:pt modelId="{4E217CB1-121E-444C-BEEA-9FC2C3E23ADA}" type="pres">
      <dgm:prSet presAssocID="{BA3FC066-5D02-3C44-9909-8C48BFE312B7}" presName="Name13" presStyleLbl="parChTrans1D2" presStyleIdx="23" presStyleCnt="33"/>
      <dgm:spPr/>
    </dgm:pt>
    <dgm:pt modelId="{4A03CD75-E19F-AD4E-A0FC-5D088B1B38D0}" type="pres">
      <dgm:prSet presAssocID="{F1A3B0B7-78AC-C448-A9F3-E7B9996921F8}" presName="childText" presStyleLbl="bgAcc1" presStyleIdx="23" presStyleCnt="33" custScaleX="164761" custScaleY="99679">
        <dgm:presLayoutVars>
          <dgm:bulletEnabled val="1"/>
        </dgm:presLayoutVars>
      </dgm:prSet>
      <dgm:spPr/>
    </dgm:pt>
    <dgm:pt modelId="{785F40C8-F3A6-3B47-89BC-DD6295CB0550}" type="pres">
      <dgm:prSet presAssocID="{C9F52131-9B85-9C49-8ED5-924EBC2B1FBE}" presName="root" presStyleCnt="0"/>
      <dgm:spPr/>
    </dgm:pt>
    <dgm:pt modelId="{3310BE40-5450-FC41-AB18-C60C368EB904}" type="pres">
      <dgm:prSet presAssocID="{C9F52131-9B85-9C49-8ED5-924EBC2B1FBE}" presName="rootComposite" presStyleCnt="0"/>
      <dgm:spPr/>
    </dgm:pt>
    <dgm:pt modelId="{6973965E-59BC-BE44-85DD-96673AF5C294}" type="pres">
      <dgm:prSet presAssocID="{C9F52131-9B85-9C49-8ED5-924EBC2B1FBE}" presName="rootText" presStyleLbl="node1" presStyleIdx="4" presStyleCnt="6" custScaleX="153045" custScaleY="146542"/>
      <dgm:spPr/>
    </dgm:pt>
    <dgm:pt modelId="{42A69BAC-6036-9140-819F-BC3D21CA4B72}" type="pres">
      <dgm:prSet presAssocID="{C9F52131-9B85-9C49-8ED5-924EBC2B1FBE}" presName="rootConnector" presStyleLbl="node1" presStyleIdx="4" presStyleCnt="6"/>
      <dgm:spPr/>
    </dgm:pt>
    <dgm:pt modelId="{654E33D2-93FF-B44A-9776-803D5048761A}" type="pres">
      <dgm:prSet presAssocID="{C9F52131-9B85-9C49-8ED5-924EBC2B1FBE}" presName="childShape" presStyleCnt="0"/>
      <dgm:spPr/>
    </dgm:pt>
    <dgm:pt modelId="{B59B263D-B484-C644-B2CE-33E9BE244C2A}" type="pres">
      <dgm:prSet presAssocID="{4A732067-706F-BA44-8CAE-76FDA12AB38C}" presName="Name13" presStyleLbl="parChTrans1D2" presStyleIdx="24" presStyleCnt="33"/>
      <dgm:spPr/>
    </dgm:pt>
    <dgm:pt modelId="{E3DB3312-8B0C-D747-9AA1-D4F48C1A393E}" type="pres">
      <dgm:prSet presAssocID="{45CCFF01-2ACC-BC48-A852-356A936B6F9E}" presName="childText" presStyleLbl="bgAcc1" presStyleIdx="24" presStyleCnt="33" custScaleX="162721" custScaleY="126607">
        <dgm:presLayoutVars>
          <dgm:bulletEnabled val="1"/>
        </dgm:presLayoutVars>
      </dgm:prSet>
      <dgm:spPr/>
    </dgm:pt>
    <dgm:pt modelId="{0496DF21-D81B-EB44-975F-60DD1158F51B}" type="pres">
      <dgm:prSet presAssocID="{8123F335-EC71-E845-A266-F1BDD683D0BB}" presName="Name13" presStyleLbl="parChTrans1D2" presStyleIdx="25" presStyleCnt="33"/>
      <dgm:spPr/>
    </dgm:pt>
    <dgm:pt modelId="{7AB11A93-91CB-CC42-9C9C-671228AA6D43}" type="pres">
      <dgm:prSet presAssocID="{D4D07103-BCAF-544B-BB00-B5708A733332}" presName="childText" presStyleLbl="bgAcc1" presStyleIdx="25" presStyleCnt="33" custScaleX="162721" custScaleY="99679">
        <dgm:presLayoutVars>
          <dgm:bulletEnabled val="1"/>
        </dgm:presLayoutVars>
      </dgm:prSet>
      <dgm:spPr/>
    </dgm:pt>
    <dgm:pt modelId="{0E3811CF-CA37-0C48-B837-C959B099AFD5}" type="pres">
      <dgm:prSet presAssocID="{DEABAC47-8413-E24D-910D-9ECA77056162}" presName="Name13" presStyleLbl="parChTrans1D2" presStyleIdx="26" presStyleCnt="33"/>
      <dgm:spPr/>
    </dgm:pt>
    <dgm:pt modelId="{C2856367-0E6B-464D-94AE-2F79E82B0CE0}" type="pres">
      <dgm:prSet presAssocID="{78667F7A-C216-E74D-86D0-E6CCA59EC2F3}" presName="childText" presStyleLbl="bgAcc1" presStyleIdx="26" presStyleCnt="33" custScaleX="162721" custScaleY="99679">
        <dgm:presLayoutVars>
          <dgm:bulletEnabled val="1"/>
        </dgm:presLayoutVars>
      </dgm:prSet>
      <dgm:spPr/>
    </dgm:pt>
    <dgm:pt modelId="{F77F8937-49F6-8648-8832-C6FFA19F33F7}" type="pres">
      <dgm:prSet presAssocID="{C954EBD8-0E5B-C040-BF30-16DF429ACFB1}" presName="Name13" presStyleLbl="parChTrans1D2" presStyleIdx="27" presStyleCnt="33"/>
      <dgm:spPr/>
    </dgm:pt>
    <dgm:pt modelId="{914BBC0F-1251-D947-98C3-BB2DCDF0AB7E}" type="pres">
      <dgm:prSet presAssocID="{B3F7B333-A774-BD48-90CB-BBDDD3375526}" presName="childText" presStyleLbl="bgAcc1" presStyleIdx="27" presStyleCnt="33" custScaleX="162721" custScaleY="99679">
        <dgm:presLayoutVars>
          <dgm:bulletEnabled val="1"/>
        </dgm:presLayoutVars>
      </dgm:prSet>
      <dgm:spPr/>
    </dgm:pt>
    <dgm:pt modelId="{7BA7BCEB-81CC-5D4A-A1CE-878545123511}" type="pres">
      <dgm:prSet presAssocID="{97386CE6-4D7E-984C-9001-D2191CC918C6}" presName="Name13" presStyleLbl="parChTrans1D2" presStyleIdx="28" presStyleCnt="33"/>
      <dgm:spPr/>
    </dgm:pt>
    <dgm:pt modelId="{F10F9908-C770-1243-8A44-BA04FDC0A021}" type="pres">
      <dgm:prSet presAssocID="{26777473-8FC0-594D-8D92-F6004B74E19C}" presName="childText" presStyleLbl="bgAcc1" presStyleIdx="28" presStyleCnt="33" custScaleX="162721" custScaleY="99679">
        <dgm:presLayoutVars>
          <dgm:bulletEnabled val="1"/>
        </dgm:presLayoutVars>
      </dgm:prSet>
      <dgm:spPr/>
    </dgm:pt>
    <dgm:pt modelId="{219EBC07-3474-9B42-BD8C-C6094F005E2D}" type="pres">
      <dgm:prSet presAssocID="{4B8E680E-93BF-D94F-93E7-A604AE7EE88C}" presName="root" presStyleCnt="0"/>
      <dgm:spPr/>
    </dgm:pt>
    <dgm:pt modelId="{862BBE26-CF09-A847-820F-FD71019B9188}" type="pres">
      <dgm:prSet presAssocID="{4B8E680E-93BF-D94F-93E7-A604AE7EE88C}" presName="rootComposite" presStyleCnt="0"/>
      <dgm:spPr/>
    </dgm:pt>
    <dgm:pt modelId="{E654010F-0287-2644-A8F7-31C25095B6D6}" type="pres">
      <dgm:prSet presAssocID="{4B8E680E-93BF-D94F-93E7-A604AE7EE88C}" presName="rootText" presStyleLbl="node1" presStyleIdx="5" presStyleCnt="6" custScaleX="153045" custScaleY="146542"/>
      <dgm:spPr/>
    </dgm:pt>
    <dgm:pt modelId="{8E7C9461-8E72-3241-B968-5846E37A78E6}" type="pres">
      <dgm:prSet presAssocID="{4B8E680E-93BF-D94F-93E7-A604AE7EE88C}" presName="rootConnector" presStyleLbl="node1" presStyleIdx="5" presStyleCnt="6"/>
      <dgm:spPr/>
    </dgm:pt>
    <dgm:pt modelId="{CF1D5CB9-4762-884B-A0AF-557227608694}" type="pres">
      <dgm:prSet presAssocID="{4B8E680E-93BF-D94F-93E7-A604AE7EE88C}" presName="childShape" presStyleCnt="0"/>
      <dgm:spPr/>
    </dgm:pt>
    <dgm:pt modelId="{EC52683B-0CBF-754D-83C9-86FBE822D510}" type="pres">
      <dgm:prSet presAssocID="{127E52A7-D567-4F4F-A0DD-A39C7F935D5B}" presName="Name13" presStyleLbl="parChTrans1D2" presStyleIdx="29" presStyleCnt="33"/>
      <dgm:spPr/>
    </dgm:pt>
    <dgm:pt modelId="{B7D32551-836D-D443-89D2-A3EB86A91A05}" type="pres">
      <dgm:prSet presAssocID="{94EFEC04-47AE-EE41-8BEC-0CA170E00085}" presName="childText" presStyleLbl="bgAcc1" presStyleIdx="29" presStyleCnt="33" custScaleX="162721" custScaleY="208528">
        <dgm:presLayoutVars>
          <dgm:bulletEnabled val="1"/>
        </dgm:presLayoutVars>
      </dgm:prSet>
      <dgm:spPr/>
    </dgm:pt>
    <dgm:pt modelId="{3978FB9B-F267-C14E-8BF9-8FB5562BFF3E}" type="pres">
      <dgm:prSet presAssocID="{4E7D1C98-B38A-6041-8919-A0E61769CD36}" presName="Name13" presStyleLbl="parChTrans1D2" presStyleIdx="30" presStyleCnt="33"/>
      <dgm:spPr/>
    </dgm:pt>
    <dgm:pt modelId="{CE9A5E94-B587-B14A-8545-58B7741D6EC2}" type="pres">
      <dgm:prSet presAssocID="{C38FB69E-6BB9-8941-855B-C08A626FA987}" presName="childText" presStyleLbl="bgAcc1" presStyleIdx="30" presStyleCnt="33" custScaleX="162721" custScaleY="99679">
        <dgm:presLayoutVars>
          <dgm:bulletEnabled val="1"/>
        </dgm:presLayoutVars>
      </dgm:prSet>
      <dgm:spPr/>
    </dgm:pt>
    <dgm:pt modelId="{B5F13A4A-0322-DB48-9F9E-136A52EA2E32}" type="pres">
      <dgm:prSet presAssocID="{07F72A6A-5820-F143-A365-E9DFDAD490F8}" presName="Name13" presStyleLbl="parChTrans1D2" presStyleIdx="31" presStyleCnt="33"/>
      <dgm:spPr/>
    </dgm:pt>
    <dgm:pt modelId="{BA9FAF63-11D9-8142-B751-61FB0B335E61}" type="pres">
      <dgm:prSet presAssocID="{507E83BB-2DCF-0547-AF63-D7C34B3B9267}" presName="childText" presStyleLbl="bgAcc1" presStyleIdx="31" presStyleCnt="33" custScaleX="162721" custScaleY="155606" custLinFactNeighborX="0" custLinFactNeighborY="14804">
        <dgm:presLayoutVars>
          <dgm:bulletEnabled val="1"/>
        </dgm:presLayoutVars>
      </dgm:prSet>
      <dgm:spPr/>
    </dgm:pt>
    <dgm:pt modelId="{25941739-EA3D-9F47-AD17-4138BBEC19B1}" type="pres">
      <dgm:prSet presAssocID="{4F5D4D71-7A04-8A41-830E-B91C43E5EFF3}" presName="Name13" presStyleLbl="parChTrans1D2" presStyleIdx="32" presStyleCnt="33"/>
      <dgm:spPr/>
    </dgm:pt>
    <dgm:pt modelId="{D2858AEE-2D4E-8C4E-8061-89A4FC4CF145}" type="pres">
      <dgm:prSet presAssocID="{FF51C769-8E0C-EE42-80E0-3163DAF33C9C}" presName="childText" presStyleLbl="bgAcc1" presStyleIdx="32" presStyleCnt="33" custScaleX="162721" custScaleY="99679" custLinFactNeighborX="2057" custLinFactNeighborY="29608">
        <dgm:presLayoutVars>
          <dgm:bulletEnabled val="1"/>
        </dgm:presLayoutVars>
      </dgm:prSet>
      <dgm:spPr/>
    </dgm:pt>
  </dgm:ptLst>
  <dgm:cxnLst>
    <dgm:cxn modelId="{C4904A00-9A5C-0544-8403-508A44AAA87A}" type="presOf" srcId="{127E52A7-D567-4F4F-A0DD-A39C7F935D5B}" destId="{EC52683B-0CBF-754D-83C9-86FBE822D510}" srcOrd="0" destOrd="0" presId="urn:microsoft.com/office/officeart/2005/8/layout/hierarchy3"/>
    <dgm:cxn modelId="{5B068901-CD98-FC45-85CC-B33BABB0EA20}" type="presOf" srcId="{44799BAE-08EF-B545-AD20-8C0CF9D1BAFF}" destId="{3C73FDC5-5C45-934A-9EA9-881FB56B0971}" srcOrd="0" destOrd="0" presId="urn:microsoft.com/office/officeart/2005/8/layout/hierarchy3"/>
    <dgm:cxn modelId="{36BE6302-2B42-9246-B435-91D9D4C87A99}" type="presOf" srcId="{D0BB9A89-557A-5843-98D8-7EB8ABFEEE6A}" destId="{28E57C08-DE7B-B147-A91F-839201E7FC44}" srcOrd="0" destOrd="0" presId="urn:microsoft.com/office/officeart/2005/8/layout/hierarchy3"/>
    <dgm:cxn modelId="{68E96D06-FA2E-A242-9EB6-6984F2CC46DB}" type="presOf" srcId="{97386CE6-4D7E-984C-9001-D2191CC918C6}" destId="{7BA7BCEB-81CC-5D4A-A1CE-878545123511}" srcOrd="0" destOrd="0" presId="urn:microsoft.com/office/officeart/2005/8/layout/hierarchy3"/>
    <dgm:cxn modelId="{69D5F008-D598-9A45-9860-E5AD4686A5AA}" srcId="{712E42C7-C243-D640-844F-7892626AAEC5}" destId="{3F1AD36E-0713-5A4A-AB90-DA2A4AE722F8}" srcOrd="4" destOrd="0" parTransId="{F8CA6819-7E23-DB41-9CFC-B6746A59EFA6}" sibTransId="{3D6D1B5D-9C9E-2F45-B44D-98E84F353248}"/>
    <dgm:cxn modelId="{E4AB0109-0C9F-3B4C-A466-461A9B5B1A80}" type="presOf" srcId="{36ECDE95-568A-B94C-84A3-B59A141E4B78}" destId="{A2E773F5-0B09-2548-8380-4F03DD28686A}" srcOrd="0" destOrd="0" presId="urn:microsoft.com/office/officeart/2005/8/layout/hierarchy3"/>
    <dgm:cxn modelId="{803AA409-B0BF-2C4F-9B5C-C5AAFF957BCC}" type="presOf" srcId="{0826463B-40D5-EF46-80DE-9CCF69924523}" destId="{F7B77EAA-6C0A-E240-BB1C-2CB154C6A9F9}" srcOrd="1" destOrd="0" presId="urn:microsoft.com/office/officeart/2005/8/layout/hierarchy3"/>
    <dgm:cxn modelId="{A6699B0B-D6BC-9643-92FA-33E99759B6F5}" type="presOf" srcId="{78667F7A-C216-E74D-86D0-E6CCA59EC2F3}" destId="{C2856367-0E6B-464D-94AE-2F79E82B0CE0}" srcOrd="0" destOrd="0" presId="urn:microsoft.com/office/officeart/2005/8/layout/hierarchy3"/>
    <dgm:cxn modelId="{42ADEC0C-E136-AC47-A59C-18BFD9F28987}" type="presOf" srcId="{C9F52131-9B85-9C49-8ED5-924EBC2B1FBE}" destId="{6973965E-59BC-BE44-85DD-96673AF5C294}" srcOrd="0" destOrd="0" presId="urn:microsoft.com/office/officeart/2005/8/layout/hierarchy3"/>
    <dgm:cxn modelId="{0913FE0C-C3C4-AC43-B5B4-B02ADA65AEEB}" type="presOf" srcId="{94EFEC04-47AE-EE41-8BEC-0CA170E00085}" destId="{B7D32551-836D-D443-89D2-A3EB86A91A05}" srcOrd="0" destOrd="0" presId="urn:microsoft.com/office/officeart/2005/8/layout/hierarchy3"/>
    <dgm:cxn modelId="{1BDD0410-6F9B-4D49-B732-945365D9BA5A}" srcId="{FD3A3278-B947-7041-A357-3D22C6F04B70}" destId="{47DFD317-06EA-A34F-B500-6029ECF24062}" srcOrd="1" destOrd="0" parTransId="{2D6D9FCF-CCCD-5B47-818D-009D18901D48}" sibTransId="{87D61E9A-0126-4D44-8083-E7C2A728F654}"/>
    <dgm:cxn modelId="{4FD84610-9F52-AC46-8B9E-F95C30899237}" srcId="{4B8E680E-93BF-D94F-93E7-A604AE7EE88C}" destId="{94EFEC04-47AE-EE41-8BEC-0CA170E00085}" srcOrd="0" destOrd="0" parTransId="{127E52A7-D567-4F4F-A0DD-A39C7F935D5B}" sibTransId="{07BBBDEC-920B-E741-9C00-66B8BCE2BA6E}"/>
    <dgm:cxn modelId="{F9A86C13-E840-E54E-9B0B-15AF91A55E44}" srcId="{FD3A3278-B947-7041-A357-3D22C6F04B70}" destId="{A91EF524-0F9F-0F44-933B-F9CF32F29DA9}" srcOrd="0" destOrd="0" parTransId="{4111FC06-4A50-4043-ABA1-A5ABD36593C0}" sibTransId="{B8E7CDE2-8DAC-5643-96D3-45365F1D102F}"/>
    <dgm:cxn modelId="{C3580A14-416C-EB44-9B1A-B14C7D5CECA2}" srcId="{712E42C7-C243-D640-844F-7892626AAEC5}" destId="{09B8DA42-4971-B549-9960-7F55214B2E80}" srcOrd="0" destOrd="0" parTransId="{857011FD-FBB0-494F-817C-6899E63C33FC}" sibTransId="{8D38B538-684D-B24B-83C3-933F1303DAF1}"/>
    <dgm:cxn modelId="{11EA3318-6889-FE42-94BF-BAA2B284740E}" type="presOf" srcId="{0B299176-EC16-5A4A-B4EE-EBB4D72FDF6B}" destId="{31B90776-327D-1C41-8AB4-7EE2CFDBAAEC}" srcOrd="0" destOrd="0" presId="urn:microsoft.com/office/officeart/2005/8/layout/hierarchy3"/>
    <dgm:cxn modelId="{2B643B1B-EEB1-594D-83A4-BB24C287DCA3}" type="presOf" srcId="{0826463B-40D5-EF46-80DE-9CCF69924523}" destId="{AEF5598E-3808-C14E-A5AD-1DC5D772FAC6}" srcOrd="0" destOrd="0" presId="urn:microsoft.com/office/officeart/2005/8/layout/hierarchy3"/>
    <dgm:cxn modelId="{E2E8641F-0B0A-E446-AAAC-CB789A605B8B}" srcId="{E12F63FA-6A8B-184B-A024-CAA0D771DD08}" destId="{2FB2A3A4-7E7E-7842-B83B-E43933DC0CDE}" srcOrd="2" destOrd="0" parTransId="{7C3B947D-ED54-BA45-9C45-7AC02A88ABE2}" sibTransId="{C5311D6A-EFC4-AA4B-8136-C9FE983979A0}"/>
    <dgm:cxn modelId="{98753421-1338-114B-B357-476A5A3F8D95}" type="presOf" srcId="{BA3FC066-5D02-3C44-9909-8C48BFE312B7}" destId="{4E217CB1-121E-444C-BEEA-9FC2C3E23ADA}" srcOrd="0" destOrd="0" presId="urn:microsoft.com/office/officeart/2005/8/layout/hierarchy3"/>
    <dgm:cxn modelId="{84BC1A24-A078-A04F-9515-90B012833B0E}" type="presOf" srcId="{C9F52131-9B85-9C49-8ED5-924EBC2B1FBE}" destId="{42A69BAC-6036-9140-819F-BC3D21CA4B72}" srcOrd="1" destOrd="0" presId="urn:microsoft.com/office/officeart/2005/8/layout/hierarchy3"/>
    <dgm:cxn modelId="{92D7B326-B362-234D-B7AB-539EEDC8443E}" type="presOf" srcId="{1FD88318-65A8-2F43-9DF8-B178D46FF0A5}" destId="{66D541C7-BD08-A647-ACCE-E43F917DB340}" srcOrd="0" destOrd="0" presId="urn:microsoft.com/office/officeart/2005/8/layout/hierarchy3"/>
    <dgm:cxn modelId="{B5DE182E-5D6D-B64B-8F45-960A5DA9D2A5}" srcId="{C9F52131-9B85-9C49-8ED5-924EBC2B1FBE}" destId="{45CCFF01-2ACC-BC48-A852-356A936B6F9E}" srcOrd="0" destOrd="0" parTransId="{4A732067-706F-BA44-8CAE-76FDA12AB38C}" sibTransId="{98EE602F-B789-4D42-99F2-8695A360EC49}"/>
    <dgm:cxn modelId="{FA0F6330-F1BE-DE49-ADB4-B1762F3B9E51}" type="presOf" srcId="{857011FD-FBB0-494F-817C-6899E63C33FC}" destId="{50202F5C-D3A9-B441-9BCC-C693FA747F18}" srcOrd="0" destOrd="0" presId="urn:microsoft.com/office/officeart/2005/8/layout/hierarchy3"/>
    <dgm:cxn modelId="{90154131-251C-D747-A7B8-3B15056C392D}" srcId="{712E42C7-C243-D640-844F-7892626AAEC5}" destId="{DDA37406-1CB6-764B-BDDA-CB4753773195}" srcOrd="1" destOrd="0" parTransId="{CA8E800A-CB22-284E-8A06-082173062648}" sibTransId="{A8E97D6C-C8FF-754B-ABBC-DC03208F0D9F}"/>
    <dgm:cxn modelId="{D7D49F33-33C0-234B-9A0C-6740C3CA4ABD}" type="presOf" srcId="{3CFAF5B2-38B8-854E-98DE-C87999DDB729}" destId="{6F70A91B-6445-104B-8D76-D82B0F24D7F6}" srcOrd="0" destOrd="0" presId="urn:microsoft.com/office/officeart/2005/8/layout/hierarchy3"/>
    <dgm:cxn modelId="{1AF90335-4B83-B248-9DCF-1B171C7455D9}" type="presOf" srcId="{2FB2A3A4-7E7E-7842-B83B-E43933DC0CDE}" destId="{30C231B8-23E9-F249-AD54-294D8118A999}" srcOrd="0" destOrd="0" presId="urn:microsoft.com/office/officeart/2005/8/layout/hierarchy3"/>
    <dgm:cxn modelId="{4EF51235-976D-3940-A593-3DF003A5B017}" type="presOf" srcId="{4E7230E1-C0CE-5D49-9DB0-8C5D880C98AF}" destId="{B729E2E9-C82D-E74F-8FAC-99D575CCB29B}" srcOrd="0" destOrd="0" presId="urn:microsoft.com/office/officeart/2005/8/layout/hierarchy3"/>
    <dgm:cxn modelId="{D6964E37-8FBE-4940-9D43-4293DD465159}" type="presOf" srcId="{9962BBCA-C4BE-2843-9832-8E023709B874}" destId="{468EED36-A4AA-194C-B4B7-A7C776D9C7BA}" srcOrd="0" destOrd="0" presId="urn:microsoft.com/office/officeart/2005/8/layout/hierarchy3"/>
    <dgm:cxn modelId="{B03EF338-19CA-614F-86D2-EB6C1471B67E}" type="presOf" srcId="{B0CFFA0C-5D5F-6542-929E-C2924DF343DB}" destId="{AE39B1A3-721C-6542-98DA-2E5CD0EECFE5}" srcOrd="0" destOrd="0" presId="urn:microsoft.com/office/officeart/2005/8/layout/hierarchy3"/>
    <dgm:cxn modelId="{3F38E939-B735-DE49-A56A-3AC5E84881B2}" type="presOf" srcId="{A4CAC6D3-51B7-8F45-AB3D-2E81CC7E55E2}" destId="{6CEC1D94-CCF1-284B-9949-91E0E07C9BA8}" srcOrd="0" destOrd="0" presId="urn:microsoft.com/office/officeart/2005/8/layout/hierarchy3"/>
    <dgm:cxn modelId="{BC25A63C-E719-8745-944A-29093D16C6C3}" type="presOf" srcId="{4111FC06-4A50-4043-ABA1-A5ABD36593C0}" destId="{FF978BC2-CD5D-2A41-AE79-63040AC2EEC9}" srcOrd="0" destOrd="0" presId="urn:microsoft.com/office/officeart/2005/8/layout/hierarchy3"/>
    <dgm:cxn modelId="{DA80085E-60F2-DE43-A194-B45D6CEA3BDD}" srcId="{0826463B-40D5-EF46-80DE-9CCF69924523}" destId="{685763FF-031C-A645-BDAE-03A44A7BBFD4}" srcOrd="4" destOrd="0" parTransId="{4E7230E1-C0CE-5D49-9DB0-8C5D880C98AF}" sibTransId="{66C86786-DB23-114F-9C49-79FC40BECDD4}"/>
    <dgm:cxn modelId="{DA917F5F-C2D3-7345-B276-4BEC43E60FD9}" srcId="{C9F52131-9B85-9C49-8ED5-924EBC2B1FBE}" destId="{78667F7A-C216-E74D-86D0-E6CCA59EC2F3}" srcOrd="2" destOrd="0" parTransId="{DEABAC47-8413-E24D-910D-9ECA77056162}" sibTransId="{BCEEF209-52AC-AA44-AA76-14DFF14D5A43}"/>
    <dgm:cxn modelId="{177D6E41-A74B-E340-9314-A4DE8CE57435}" type="presOf" srcId="{F8CA6819-7E23-DB41-9CFC-B6746A59EFA6}" destId="{9771C288-CFD5-F44E-91AD-D25A2A4E4F9A}" srcOrd="0" destOrd="0" presId="urn:microsoft.com/office/officeart/2005/8/layout/hierarchy3"/>
    <dgm:cxn modelId="{87827961-D6D6-AD43-850E-A7458169DDF1}" type="presOf" srcId="{685763FF-031C-A645-BDAE-03A44A7BBFD4}" destId="{CB2F95E8-037B-E845-B4B5-6EE9A9208271}" srcOrd="0" destOrd="0" presId="urn:microsoft.com/office/officeart/2005/8/layout/hierarchy3"/>
    <dgm:cxn modelId="{40D0BA61-0A78-2D49-92E8-3086FBB8064E}" srcId="{2FB2A3A4-7E7E-7842-B83B-E43933DC0CDE}" destId="{45B0C278-3364-EE43-AFCA-E26E9ABD78C7}" srcOrd="3" destOrd="0" parTransId="{B702E291-D444-A542-A211-1C791CA25899}" sibTransId="{153B702D-00BA-144B-8BCB-46BE4E8AF3E0}"/>
    <dgm:cxn modelId="{18B24F42-EC88-044D-B3FE-6587A5445587}" type="presOf" srcId="{D062A5A8-F827-FE41-89D2-05EEC4D392BD}" destId="{B40D469B-E811-CC4A-9A8E-A080A4E3778E}" srcOrd="0" destOrd="0" presId="urn:microsoft.com/office/officeart/2005/8/layout/hierarchy3"/>
    <dgm:cxn modelId="{43C04963-DB7E-3145-ABBA-A888765C87FE}" srcId="{FD3A3278-B947-7041-A357-3D22C6F04B70}" destId="{1FD88318-65A8-2F43-9DF8-B178D46FF0A5}" srcOrd="5" destOrd="0" parTransId="{A83DC3DF-E849-8F43-A5C3-78537C9AAB1A}" sibTransId="{08028CD7-7732-BA4D-905F-BCBC4F6CBBB9}"/>
    <dgm:cxn modelId="{B1647663-9ECF-E043-9C8B-F8971DD75CA0}" type="presOf" srcId="{AEC06A71-49F3-F447-950A-E1C47F557732}" destId="{2774D67E-42A5-1848-A4CE-97D761BF7039}" srcOrd="0" destOrd="0" presId="urn:microsoft.com/office/officeart/2005/8/layout/hierarchy3"/>
    <dgm:cxn modelId="{6B1ABC64-6A38-9B4D-B74F-D9C8CA2DC2E6}" srcId="{E12F63FA-6A8B-184B-A024-CAA0D771DD08}" destId="{0826463B-40D5-EF46-80DE-9CCF69924523}" srcOrd="1" destOrd="0" parTransId="{5D58F148-F2DC-F947-87B2-38974B228C25}" sibTransId="{19986655-B6AD-2B4B-98C4-ACD4E5E0138B}"/>
    <dgm:cxn modelId="{313C3A65-829B-F04F-904C-CDD481DD5340}" type="presOf" srcId="{614DB381-BAE4-064B-A6E0-F197549A5A94}" destId="{B6574366-0114-9D41-9676-825FF37D925C}" srcOrd="0" destOrd="0" presId="urn:microsoft.com/office/officeart/2005/8/layout/hierarchy3"/>
    <dgm:cxn modelId="{2F326545-D940-2948-A0CD-C27FA1AAB772}" type="presOf" srcId="{4B8E680E-93BF-D94F-93E7-A604AE7EE88C}" destId="{E654010F-0287-2644-A8F7-31C25095B6D6}" srcOrd="0" destOrd="0" presId="urn:microsoft.com/office/officeart/2005/8/layout/hierarchy3"/>
    <dgm:cxn modelId="{AC7B4965-13E4-364F-969C-0387BA5EB937}" type="presOf" srcId="{9971992A-B20D-CA41-BC8C-EBC7110762BD}" destId="{7DA32A79-E9D7-D04F-B1C8-A45E7DF8662D}" srcOrd="0" destOrd="0" presId="urn:microsoft.com/office/officeart/2005/8/layout/hierarchy3"/>
    <dgm:cxn modelId="{3C48C647-2D6E-7B47-AC4A-AC5963D4B76C}" srcId="{0826463B-40D5-EF46-80DE-9CCF69924523}" destId="{8498F4A9-BA86-C74E-970D-35A706F89F78}" srcOrd="3" destOrd="0" parTransId="{0520C1BF-7952-674E-8390-AE4719CB3037}" sibTransId="{5514810A-AF8F-584C-888C-168E3D2B67CF}"/>
    <dgm:cxn modelId="{68578B48-313D-0A46-BF37-D2125A515D3C}" type="presOf" srcId="{DEABAC47-8413-E24D-910D-9ECA77056162}" destId="{0E3811CF-CA37-0C48-B837-C959B099AFD5}" srcOrd="0" destOrd="0" presId="urn:microsoft.com/office/officeart/2005/8/layout/hierarchy3"/>
    <dgm:cxn modelId="{51616A69-E9C6-7D41-A1AC-4D52188BA8C4}" type="presOf" srcId="{712E42C7-C243-D640-844F-7892626AAEC5}" destId="{C6176DE2-0765-A94C-AE5C-A806F017BCBA}" srcOrd="0" destOrd="0" presId="urn:microsoft.com/office/officeart/2005/8/layout/hierarchy3"/>
    <dgm:cxn modelId="{34DC5C6A-6206-6047-8130-C205C6577C67}" type="presOf" srcId="{507E83BB-2DCF-0547-AF63-D7C34B3B9267}" destId="{BA9FAF63-11D9-8142-B751-61FB0B335E61}" srcOrd="0" destOrd="0" presId="urn:microsoft.com/office/officeart/2005/8/layout/hierarchy3"/>
    <dgm:cxn modelId="{CDD89B4A-8781-384C-8B47-F8FBB9068D2A}" srcId="{2FB2A3A4-7E7E-7842-B83B-E43933DC0CDE}" destId="{13BE5E9E-0312-C34E-98BB-535D06BBF6CF}" srcOrd="1" destOrd="0" parTransId="{9971992A-B20D-CA41-BC8C-EBC7110762BD}" sibTransId="{435FA8D9-C4AB-C042-8BD7-CAF6283434B1}"/>
    <dgm:cxn modelId="{F22FA14B-4A00-294E-8BD3-35474F73D66E}" type="presOf" srcId="{8DA77FDF-1CB4-A84A-AEC7-1F2E6C56F115}" destId="{65764A2B-8E19-6E4B-884F-0563A2758190}" srcOrd="0" destOrd="0" presId="urn:microsoft.com/office/officeart/2005/8/layout/hierarchy3"/>
    <dgm:cxn modelId="{F645606C-B1A0-974B-BAFE-FCB3B3BB8500}" type="presOf" srcId="{09B8DA42-4971-B549-9960-7F55214B2E80}" destId="{0F991AA5-580C-3946-8933-7F147EF9DD76}" srcOrd="0" destOrd="0" presId="urn:microsoft.com/office/officeart/2005/8/layout/hierarchy3"/>
    <dgm:cxn modelId="{1E41C46C-5714-2B47-AE25-EE4B0231A311}" type="presOf" srcId="{B702E291-D444-A542-A211-1C791CA25899}" destId="{3ADCBC88-6C29-034A-874C-3AAC58B34023}" srcOrd="0" destOrd="0" presId="urn:microsoft.com/office/officeart/2005/8/layout/hierarchy3"/>
    <dgm:cxn modelId="{0FBD614D-F237-C54C-82C9-6B77C2988032}" type="presOf" srcId="{D56D93FC-3646-194C-876A-FB41DF63B22C}" destId="{DC8A8B37-A375-AB4E-A67E-1E7CDEABA8FF}" srcOrd="0" destOrd="0" presId="urn:microsoft.com/office/officeart/2005/8/layout/hierarchy3"/>
    <dgm:cxn modelId="{74EDE36F-E814-0F40-A34E-499E9A50623B}" type="presOf" srcId="{8123F335-EC71-E845-A266-F1BDD683D0BB}" destId="{0496DF21-D81B-EB44-975F-60DD1158F51B}" srcOrd="0" destOrd="0" presId="urn:microsoft.com/office/officeart/2005/8/layout/hierarchy3"/>
    <dgm:cxn modelId="{3E90E44F-7588-004A-A537-882ED923F687}" type="presOf" srcId="{0520C1BF-7952-674E-8390-AE4719CB3037}" destId="{5C130E1B-53C0-3C4E-B79A-8661202F8C23}" srcOrd="0" destOrd="0" presId="urn:microsoft.com/office/officeart/2005/8/layout/hierarchy3"/>
    <dgm:cxn modelId="{91431870-3BAA-B641-8243-8CED70A86C4D}" type="presOf" srcId="{7DD865A1-D46E-0846-98C6-A417DC212C4D}" destId="{700FF13E-8C0A-4140-91C3-177910421598}" srcOrd="0" destOrd="0" presId="urn:microsoft.com/office/officeart/2005/8/layout/hierarchy3"/>
    <dgm:cxn modelId="{CE0E8451-142B-B644-BB2F-2B9AD0960E50}" type="presOf" srcId="{A91EF524-0F9F-0F44-933B-F9CF32F29DA9}" destId="{0F5201F6-ECD1-6746-9D7B-901C0F905D7D}" srcOrd="0" destOrd="0" presId="urn:microsoft.com/office/officeart/2005/8/layout/hierarchy3"/>
    <dgm:cxn modelId="{0837EF51-3752-AE48-96A4-DDA687992F9C}" type="presOf" srcId="{FD3A3278-B947-7041-A357-3D22C6F04B70}" destId="{39B39722-435F-884D-A2C7-0D734113CBDC}" srcOrd="0" destOrd="0" presId="urn:microsoft.com/office/officeart/2005/8/layout/hierarchy3"/>
    <dgm:cxn modelId="{4E52BC53-EF2E-0B41-8C9A-7A661393DA37}" type="presOf" srcId="{810FB15A-0FAB-9443-9F68-F7E1154A23B1}" destId="{C49CAEE7-7D97-284F-B275-3AF4CA83D2B4}" srcOrd="0" destOrd="0" presId="urn:microsoft.com/office/officeart/2005/8/layout/hierarchy3"/>
    <dgm:cxn modelId="{D8F88874-24FB-4D4D-BED7-3642DF525119}" srcId="{FD3A3278-B947-7041-A357-3D22C6F04B70}" destId="{0853DCD7-C0D3-454C-BE6B-C7260343583D}" srcOrd="3" destOrd="0" parTransId="{3B0F756B-EBCB-0649-A286-D235208270E8}" sibTransId="{050C0AC1-01B0-E04E-A8F9-20BF5FEB7B0E}"/>
    <dgm:cxn modelId="{1985A976-69E1-3840-B570-5A425BCA7F10}" type="presOf" srcId="{FF51C769-8E0C-EE42-80E0-3163DAF33C9C}" destId="{D2858AEE-2D4E-8C4E-8061-89A4FC4CF145}" srcOrd="0" destOrd="0" presId="urn:microsoft.com/office/officeart/2005/8/layout/hierarchy3"/>
    <dgm:cxn modelId="{BD9A4277-5D5F-8947-95F4-8F01C89CF54B}" type="presOf" srcId="{3F1AD36E-0713-5A4A-AB90-DA2A4AE722F8}" destId="{8C7123FD-76F8-684B-96C8-8AFC2727B09C}" srcOrd="0" destOrd="0" presId="urn:microsoft.com/office/officeart/2005/8/layout/hierarchy3"/>
    <dgm:cxn modelId="{9A392A58-9FDE-B145-95C6-B92DFD274E50}" srcId="{2FB2A3A4-7E7E-7842-B83B-E43933DC0CDE}" destId="{3CFAF5B2-38B8-854E-98DE-C87999DDB729}" srcOrd="5" destOrd="0" parTransId="{A4CAC6D3-51B7-8F45-AB3D-2E81CC7E55E2}" sibTransId="{1C7D5BC4-1F1B-D24B-84A5-71C8ED5CE419}"/>
    <dgm:cxn modelId="{50F05D78-8F47-A644-B827-60A0DF7F291D}" type="presOf" srcId="{2D6D9FCF-CCCD-5B47-818D-009D18901D48}" destId="{4E7EADF1-21B1-5744-9865-55BA3E2F5264}" srcOrd="0" destOrd="0" presId="urn:microsoft.com/office/officeart/2005/8/layout/hierarchy3"/>
    <dgm:cxn modelId="{86FE1E59-DD7C-7A4A-9DA0-9D8EAAA97641}" type="presOf" srcId="{2FB2A3A4-7E7E-7842-B83B-E43933DC0CDE}" destId="{8B2BC602-02B6-1840-B66F-3BD163EC2C49}" srcOrd="1" destOrd="0" presId="urn:microsoft.com/office/officeart/2005/8/layout/hierarchy3"/>
    <dgm:cxn modelId="{E99F667A-A2E9-594F-93F6-52C220520102}" srcId="{2FB2A3A4-7E7E-7842-B83B-E43933DC0CDE}" destId="{36C9FBEA-7D1D-5A41-BD1E-31A49EDD9837}" srcOrd="0" destOrd="0" parTransId="{7F3A50C8-5A2F-C842-A61C-D14EFD83F0DA}" sibTransId="{0D444812-1792-BD49-92F4-79C223CCB16B}"/>
    <dgm:cxn modelId="{4948805A-9926-764A-984C-71C1336184BB}" type="presOf" srcId="{D4D07103-BCAF-544B-BB00-B5708A733332}" destId="{7AB11A93-91CB-CC42-9C9C-671228AA6D43}" srcOrd="0" destOrd="0" presId="urn:microsoft.com/office/officeart/2005/8/layout/hierarchy3"/>
    <dgm:cxn modelId="{8F649E5A-D6D4-CE44-AA78-B22ED5AE09B8}" type="presOf" srcId="{4E7D1C98-B38A-6041-8919-A0E61769CD36}" destId="{3978FB9B-F267-C14E-8BF9-8FB5562BFF3E}" srcOrd="0" destOrd="0" presId="urn:microsoft.com/office/officeart/2005/8/layout/hierarchy3"/>
    <dgm:cxn modelId="{B5C7E388-F287-374F-92FD-E31E532C9706}" srcId="{712E42C7-C243-D640-844F-7892626AAEC5}" destId="{F1A3B0B7-78AC-C448-A9F3-E7B9996921F8}" srcOrd="5" destOrd="0" parTransId="{BA3FC066-5D02-3C44-9909-8C48BFE312B7}" sibTransId="{6DE84357-D078-AB49-917A-7A6334135999}"/>
    <dgm:cxn modelId="{683A468D-B013-034C-8517-AFE44F0E596D}" type="presOf" srcId="{8498F4A9-BA86-C74E-970D-35A706F89F78}" destId="{9657DB5B-9676-EE4C-973F-851A609887D4}" srcOrd="0" destOrd="0" presId="urn:microsoft.com/office/officeart/2005/8/layout/hierarchy3"/>
    <dgm:cxn modelId="{44A4578E-34BE-F148-A758-3F32DF13DB51}" type="presOf" srcId="{E12F63FA-6A8B-184B-A024-CAA0D771DD08}" destId="{FF8B5F24-AED6-5E42-A59D-845A8F39AEBB}" srcOrd="0" destOrd="0" presId="urn:microsoft.com/office/officeart/2005/8/layout/hierarchy3"/>
    <dgm:cxn modelId="{A7EC7C91-CC50-7148-8F7A-0065AAC76F14}" srcId="{2FB2A3A4-7E7E-7842-B83B-E43933DC0CDE}" destId="{36ECDE95-568A-B94C-84A3-B59A141E4B78}" srcOrd="2" destOrd="0" parTransId="{9962BBCA-C4BE-2843-9832-8E023709B874}" sibTransId="{FD305525-FBD1-784B-8074-2A78382606DC}"/>
    <dgm:cxn modelId="{F006DB93-D41E-8443-AF2B-BFC34E102749}" type="presOf" srcId="{E41A5959-1170-1949-A2B2-7C63A21452B8}" destId="{78D56563-3686-494F-ADD0-996C9220BCB6}" srcOrd="0" destOrd="0" presId="urn:microsoft.com/office/officeart/2005/8/layout/hierarchy3"/>
    <dgm:cxn modelId="{2E9C7395-D786-6741-BC87-DA178D443D55}" type="presOf" srcId="{A83DC3DF-E849-8F43-A5C3-78537C9AAB1A}" destId="{7F24C8EF-C98D-404E-BBBE-19B7C2CC20D9}" srcOrd="0" destOrd="0" presId="urn:microsoft.com/office/officeart/2005/8/layout/hierarchy3"/>
    <dgm:cxn modelId="{2554F096-C5BD-484A-81E9-D627B6CF1F6D}" type="presOf" srcId="{36C9FBEA-7D1D-5A41-BD1E-31A49EDD9837}" destId="{442401FE-38E6-5B44-9996-75E397F0E469}" srcOrd="0" destOrd="0" presId="urn:microsoft.com/office/officeart/2005/8/layout/hierarchy3"/>
    <dgm:cxn modelId="{879DFC96-99E6-EE48-87C8-A7267259FD30}" type="presOf" srcId="{45B0C278-3364-EE43-AFCA-E26E9ABD78C7}" destId="{AA235562-6D83-BC45-8312-370A742035BF}" srcOrd="0" destOrd="0" presId="urn:microsoft.com/office/officeart/2005/8/layout/hierarchy3"/>
    <dgm:cxn modelId="{285B0198-D6E1-0943-BA08-B58D69DE4DCE}" type="presOf" srcId="{0853DCD7-C0D3-454C-BE6B-C7260343583D}" destId="{CEF32561-747B-F642-ACBE-A845872C63D2}" srcOrd="0" destOrd="0" presId="urn:microsoft.com/office/officeart/2005/8/layout/hierarchy3"/>
    <dgm:cxn modelId="{48908D9B-0BDC-6540-93BC-DCEDE35F154D}" type="presOf" srcId="{F1A3B0B7-78AC-C448-A9F3-E7B9996921F8}" destId="{4A03CD75-E19F-AD4E-A0FC-5D088B1B38D0}" srcOrd="0" destOrd="0" presId="urn:microsoft.com/office/officeart/2005/8/layout/hierarchy3"/>
    <dgm:cxn modelId="{B81F4D9C-3BD3-F04C-B29E-D3A1EA8A1F48}" srcId="{E12F63FA-6A8B-184B-A024-CAA0D771DD08}" destId="{FD3A3278-B947-7041-A357-3D22C6F04B70}" srcOrd="0" destOrd="0" parTransId="{7297511E-83DF-3740-AC14-C9DA08C6DEB5}" sibTransId="{8FDC9076-32DE-A346-8A45-C9FB32286B3E}"/>
    <dgm:cxn modelId="{F999C4A2-CFDB-3C4F-858F-1C320CE74538}" srcId="{C9F52131-9B85-9C49-8ED5-924EBC2B1FBE}" destId="{D4D07103-BCAF-544B-BB00-B5708A733332}" srcOrd="1" destOrd="0" parTransId="{8123F335-EC71-E845-A266-F1BDD683D0BB}" sibTransId="{8A03C390-0D5A-D747-A2F2-A4C48D956EEE}"/>
    <dgm:cxn modelId="{EBA991A3-344A-4944-BF00-6B54A0FB4483}" srcId="{C9F52131-9B85-9C49-8ED5-924EBC2B1FBE}" destId="{26777473-8FC0-594D-8D92-F6004B74E19C}" srcOrd="4" destOrd="0" parTransId="{97386CE6-4D7E-984C-9001-D2191CC918C6}" sibTransId="{C91F192D-CB5F-5D42-9C06-E0CE632D37D9}"/>
    <dgm:cxn modelId="{79E530A5-A143-3D4D-9452-5BFBDFE1DBC2}" type="presOf" srcId="{13BE5E9E-0312-C34E-98BB-535D06BBF6CF}" destId="{06CE2CD8-7DEF-944D-A956-A1C2512A936B}" srcOrd="0" destOrd="0" presId="urn:microsoft.com/office/officeart/2005/8/layout/hierarchy3"/>
    <dgm:cxn modelId="{39A38EA7-A01C-4142-AFA5-81FA1426C4C4}" type="presOf" srcId="{712E42C7-C243-D640-844F-7892626AAEC5}" destId="{5D0A4ED8-B919-0F42-BBAC-DE0CED4ECB2C}" srcOrd="1" destOrd="0" presId="urn:microsoft.com/office/officeart/2005/8/layout/hierarchy3"/>
    <dgm:cxn modelId="{1F4AEBA9-ED92-9346-A068-1CD1ABFC53C0}" srcId="{E12F63FA-6A8B-184B-A024-CAA0D771DD08}" destId="{4B8E680E-93BF-D94F-93E7-A604AE7EE88C}" srcOrd="5" destOrd="0" parTransId="{13834E41-8BE1-4A43-9B60-CFB6289F6E96}" sibTransId="{327B6E2B-B936-EE41-BE36-0E353C95DF7D}"/>
    <dgm:cxn modelId="{080F6DAD-B3E5-034B-A123-1F019CB020C4}" type="presOf" srcId="{45CCFF01-2ACC-BC48-A852-356A936B6F9E}" destId="{E3DB3312-8B0C-D747-9AA1-D4F48C1A393E}" srcOrd="0" destOrd="0" presId="urn:microsoft.com/office/officeart/2005/8/layout/hierarchy3"/>
    <dgm:cxn modelId="{474170AF-0D0C-C743-B7D9-BF8E1C84FF59}" type="presOf" srcId="{598153AB-F55A-E94B-A20F-4268E9E4DB35}" destId="{24E9D712-1941-4D45-A3A5-AB7AA974BE52}" srcOrd="0" destOrd="0" presId="urn:microsoft.com/office/officeart/2005/8/layout/hierarchy3"/>
    <dgm:cxn modelId="{F88E23B0-2E63-479A-B5F4-A895827DCF96}" type="presOf" srcId="{E2DD34B8-D355-462B-AC1C-6816C26B7B0E}" destId="{F26EAA0E-8A1D-40E8-9513-8477092B0B7C}" srcOrd="0" destOrd="0" presId="urn:microsoft.com/office/officeart/2005/8/layout/hierarchy3"/>
    <dgm:cxn modelId="{F7942DB6-8B0A-0E4C-ADBE-9B4762003F91}" type="presOf" srcId="{58510910-A197-7948-9E40-88548CE97429}" destId="{D995C4BB-696C-4343-A8C3-13EE08C395E2}" srcOrd="0" destOrd="0" presId="urn:microsoft.com/office/officeart/2005/8/layout/hierarchy3"/>
    <dgm:cxn modelId="{824931BA-9F69-5546-A34F-C3D341EEF989}" type="presOf" srcId="{EA8CDBA6-8DA6-FD4D-993C-6ACE549B9BD0}" destId="{6074B373-B204-B849-BD89-95A13A50040D}" srcOrd="0" destOrd="0" presId="urn:microsoft.com/office/officeart/2005/8/layout/hierarchy3"/>
    <dgm:cxn modelId="{B71D43BE-23BB-A94E-8FDA-FF2494078D93}" type="presOf" srcId="{CA8E800A-CB22-284E-8A06-082173062648}" destId="{D767E1F4-BAB0-F347-9558-7CDF0186B3A4}" srcOrd="0" destOrd="0" presId="urn:microsoft.com/office/officeart/2005/8/layout/hierarchy3"/>
    <dgm:cxn modelId="{3AA2A8BF-E64D-C34F-A973-ED52AB4DC413}" srcId="{FD3A3278-B947-7041-A357-3D22C6F04B70}" destId="{7DD865A1-D46E-0846-98C6-A417DC212C4D}" srcOrd="4" destOrd="0" parTransId="{AEC06A71-49F3-F447-950A-E1C47F557732}" sibTransId="{9615611A-B867-1546-9614-46E194C51B0E}"/>
    <dgm:cxn modelId="{D563CBC2-D14B-48C8-94C0-B6BE61140DDA}" srcId="{2FB2A3A4-7E7E-7842-B83B-E43933DC0CDE}" destId="{313BBFB3-3507-417B-86E6-A8A0A63CD5E4}" srcOrd="6" destOrd="0" parTransId="{E2DD34B8-D355-462B-AC1C-6816C26B7B0E}" sibTransId="{167D82EC-D5A7-4893-B402-9D2561C675BB}"/>
    <dgm:cxn modelId="{3E41FEC2-BC72-B148-AC6F-097B207151FD}" type="presOf" srcId="{4A732067-706F-BA44-8CAE-76FDA12AB38C}" destId="{B59B263D-B484-C644-B2CE-33E9BE244C2A}" srcOrd="0" destOrd="0" presId="urn:microsoft.com/office/officeart/2005/8/layout/hierarchy3"/>
    <dgm:cxn modelId="{753023C3-4BB8-F145-A503-4C10D9971CD3}" type="presOf" srcId="{07F72A6A-5820-F143-A365-E9DFDAD490F8}" destId="{B5F13A4A-0322-DB48-9F9E-136A52EA2E32}" srcOrd="0" destOrd="0" presId="urn:microsoft.com/office/officeart/2005/8/layout/hierarchy3"/>
    <dgm:cxn modelId="{130FC3C3-B81E-2D40-8F90-3432805F1CD4}" srcId="{4B8E680E-93BF-D94F-93E7-A604AE7EE88C}" destId="{FF51C769-8E0C-EE42-80E0-3163DAF33C9C}" srcOrd="3" destOrd="0" parTransId="{4F5D4D71-7A04-8A41-830E-B91C43E5EFF3}" sibTransId="{B1FF4233-5882-F04D-B0CE-F6E1658C4E4E}"/>
    <dgm:cxn modelId="{E097AECC-1A67-624F-9E7E-1A829B71140F}" type="presOf" srcId="{26777473-8FC0-594D-8D92-F6004B74E19C}" destId="{F10F9908-C770-1243-8A44-BA04FDC0A021}" srcOrd="0" destOrd="0" presId="urn:microsoft.com/office/officeart/2005/8/layout/hierarchy3"/>
    <dgm:cxn modelId="{0CEFF7CD-9749-A449-A055-DCF749F7ADFC}" type="presOf" srcId="{DDA37406-1CB6-764B-BDDA-CB4753773195}" destId="{6A1CD146-ECF3-7943-B1B1-7311B2D75F9B}" srcOrd="0" destOrd="0" presId="urn:microsoft.com/office/officeart/2005/8/layout/hierarchy3"/>
    <dgm:cxn modelId="{A10C4DD1-34FB-9D42-9FDC-4C09013BF401}" srcId="{712E42C7-C243-D640-844F-7892626AAEC5}" destId="{0B299176-EC16-5A4A-B4EE-EBB4D72FDF6B}" srcOrd="2" destOrd="0" parTransId="{58510910-A197-7948-9E40-88548CE97429}" sibTransId="{692F06F8-7BFB-944E-A2A6-D494D9DCE055}"/>
    <dgm:cxn modelId="{3069A7D1-D887-F843-9192-8E5356AB592B}" srcId="{0826463B-40D5-EF46-80DE-9CCF69924523}" destId="{D062A5A8-F827-FE41-89D2-05EEC4D392BD}" srcOrd="2" destOrd="0" parTransId="{598153AB-F55A-E94B-A20F-4268E9E4DB35}" sibTransId="{87E75641-5981-024B-8BCD-0A6F9448F940}"/>
    <dgm:cxn modelId="{DF3E98D2-A9CF-D74A-A96B-789D8C21BD6B}" srcId="{2FB2A3A4-7E7E-7842-B83B-E43933DC0CDE}" destId="{98D35742-90E6-B148-B2C0-56635BDD7E14}" srcOrd="4" destOrd="0" parTransId="{614DB381-BAE4-064B-A6E0-F197549A5A94}" sibTransId="{9074C4C8-E9B0-BF49-A3B8-405D4316AFE9}"/>
    <dgm:cxn modelId="{921EB9D9-3DED-C84A-A557-35CFD4E67A2F}" type="presOf" srcId="{4F5D4D71-7A04-8A41-830E-B91C43E5EFF3}" destId="{25941739-EA3D-9F47-AD17-4138BBEC19B1}" srcOrd="0" destOrd="0" presId="urn:microsoft.com/office/officeart/2005/8/layout/hierarchy3"/>
    <dgm:cxn modelId="{77D6EFD9-8928-CB4B-A891-2DB8CBFBF534}" type="presOf" srcId="{3B0F756B-EBCB-0649-A286-D235208270E8}" destId="{84F545E0-B6D2-6246-981E-9907C5629170}" srcOrd="0" destOrd="0" presId="urn:microsoft.com/office/officeart/2005/8/layout/hierarchy3"/>
    <dgm:cxn modelId="{488C02DB-1E2A-0B4D-AC9F-F20133E3F3C3}" type="presOf" srcId="{C954EBD8-0E5B-C040-BF30-16DF429ACFB1}" destId="{F77F8937-49F6-8648-8832-C6FFA19F33F7}" srcOrd="0" destOrd="0" presId="urn:microsoft.com/office/officeart/2005/8/layout/hierarchy3"/>
    <dgm:cxn modelId="{306D38DB-B47C-AE4D-B4C6-4F4388C5E604}" srcId="{E12F63FA-6A8B-184B-A024-CAA0D771DD08}" destId="{712E42C7-C243-D640-844F-7892626AAEC5}" srcOrd="3" destOrd="0" parTransId="{E1211825-917B-3444-A34C-A600585406FC}" sibTransId="{DCEA3917-D1CC-5C45-A28B-13857FFF7DA7}"/>
    <dgm:cxn modelId="{1101E0DF-D6FD-274C-824A-41AA95D6338C}" type="presOf" srcId="{7F3A50C8-5A2F-C842-A61C-D14EFD83F0DA}" destId="{89585E71-A3BE-3348-B111-18FE39F04016}" srcOrd="0" destOrd="0" presId="urn:microsoft.com/office/officeart/2005/8/layout/hierarchy3"/>
    <dgm:cxn modelId="{E42088E3-18E6-DE4E-92C9-B147A45D6690}" srcId="{E12F63FA-6A8B-184B-A024-CAA0D771DD08}" destId="{C9F52131-9B85-9C49-8ED5-924EBC2B1FBE}" srcOrd="4" destOrd="0" parTransId="{A5088DE6-EC8D-EA49-812D-B5AF9CC9190E}" sibTransId="{6475EC5A-A965-4C4B-888B-374E1C43F0A2}"/>
    <dgm:cxn modelId="{F1D16FE4-7ED3-874D-9858-4E1DCD73068C}" srcId="{0826463B-40D5-EF46-80DE-9CCF69924523}" destId="{D56D93FC-3646-194C-876A-FB41DF63B22C}" srcOrd="1" destOrd="0" parTransId="{B0CFFA0C-5D5F-6542-929E-C2924DF343DB}" sibTransId="{84D907E2-57DA-FE4C-BBC5-3271F20E2F64}"/>
    <dgm:cxn modelId="{2BFF5BE8-83C1-044F-922F-A665D762DB37}" srcId="{4B8E680E-93BF-D94F-93E7-A604AE7EE88C}" destId="{507E83BB-2DCF-0547-AF63-D7C34B3B9267}" srcOrd="2" destOrd="0" parTransId="{07F72A6A-5820-F143-A365-E9DFDAD490F8}" sibTransId="{B22147E0-2ED7-AD47-87C5-84302BB92D3E}"/>
    <dgm:cxn modelId="{617568E8-2D4B-1942-95C7-0750AC99CD63}" type="presOf" srcId="{98D35742-90E6-B148-B2C0-56635BDD7E14}" destId="{68F5AC58-BC83-1B4C-99BB-CDA279373BF0}" srcOrd="0" destOrd="0" presId="urn:microsoft.com/office/officeart/2005/8/layout/hierarchy3"/>
    <dgm:cxn modelId="{5B34E4E8-6B48-2E40-8F3D-C543FB89C790}" type="presOf" srcId="{47DFD317-06EA-A34F-B500-6029ECF24062}" destId="{4D22D98C-36BB-1D4B-BB7C-168F255FAAA0}" srcOrd="0" destOrd="0" presId="urn:microsoft.com/office/officeart/2005/8/layout/hierarchy3"/>
    <dgm:cxn modelId="{4E69E9E8-65AA-7A4F-B142-90DC9AABDEB9}" srcId="{712E42C7-C243-D640-844F-7892626AAEC5}" destId="{8DA77FDF-1CB4-A84A-AEC7-1F2E6C56F115}" srcOrd="3" destOrd="0" parTransId="{D0BB9A89-557A-5843-98D8-7EB8ABFEEE6A}" sibTransId="{A6A91C44-B74E-994C-9389-F49A7DBF4E7B}"/>
    <dgm:cxn modelId="{BBF688EA-1D2A-F044-ABCB-407C23065DC4}" type="presOf" srcId="{FD3A3278-B947-7041-A357-3D22C6F04B70}" destId="{5FA097DE-D5E1-4644-895E-B7706AC35CB1}" srcOrd="1" destOrd="0" presId="urn:microsoft.com/office/officeart/2005/8/layout/hierarchy3"/>
    <dgm:cxn modelId="{CD9870EF-05E0-1942-8348-DF38B6649E5E}" srcId="{C9F52131-9B85-9C49-8ED5-924EBC2B1FBE}" destId="{B3F7B333-A774-BD48-90CB-BBDDD3375526}" srcOrd="3" destOrd="0" parTransId="{C954EBD8-0E5B-C040-BF30-16DF429ACFB1}" sibTransId="{9B93384F-B5B4-1345-A947-C212392A43EE}"/>
    <dgm:cxn modelId="{9663C1F2-70FF-5F4D-9CAF-E49D218D718F}" srcId="{0826463B-40D5-EF46-80DE-9CCF69924523}" destId="{810FB15A-0FAB-9443-9F68-F7E1154A23B1}" srcOrd="0" destOrd="0" parTransId="{EA8CDBA6-8DA6-FD4D-993C-6ACE549B9BD0}" sibTransId="{0632FDB3-C5E0-D146-B5C8-B87D021CD161}"/>
    <dgm:cxn modelId="{CE00CEF4-3856-B14B-A1BD-36DBFD5C3865}" type="presOf" srcId="{4B8E680E-93BF-D94F-93E7-A604AE7EE88C}" destId="{8E7C9461-8E72-3241-B968-5846E37A78E6}" srcOrd="1" destOrd="0" presId="urn:microsoft.com/office/officeart/2005/8/layout/hierarchy3"/>
    <dgm:cxn modelId="{622FCFF5-CB91-9D48-A847-467A6B441E28}" type="presOf" srcId="{B3F7B333-A774-BD48-90CB-BBDDD3375526}" destId="{914BBC0F-1251-D947-98C3-BB2DCDF0AB7E}" srcOrd="0" destOrd="0" presId="urn:microsoft.com/office/officeart/2005/8/layout/hierarchy3"/>
    <dgm:cxn modelId="{B8A2D5F5-0BC3-EE4C-A894-0DB645D2CEBC}" srcId="{4B8E680E-93BF-D94F-93E7-A604AE7EE88C}" destId="{C38FB69E-6BB9-8941-855B-C08A626FA987}" srcOrd="1" destOrd="0" parTransId="{4E7D1C98-B38A-6041-8919-A0E61769CD36}" sibTransId="{BEC1B4A2-9B4C-1346-B8EA-BA5A76913B8C}"/>
    <dgm:cxn modelId="{B8CED1F8-0816-A249-8ED8-E982D16983D7}" type="presOf" srcId="{C38FB69E-6BB9-8941-855B-C08A626FA987}" destId="{CE9A5E94-B587-B14A-8545-58B7741D6EC2}" srcOrd="0" destOrd="0" presId="urn:microsoft.com/office/officeart/2005/8/layout/hierarchy3"/>
    <dgm:cxn modelId="{987721FC-CE22-BC4B-963E-43D04B19FB41}" srcId="{FD3A3278-B947-7041-A357-3D22C6F04B70}" destId="{E41A5959-1170-1949-A2B2-7C63A21452B8}" srcOrd="2" destOrd="0" parTransId="{44799BAE-08EF-B545-AD20-8C0CF9D1BAFF}" sibTransId="{A298BCB2-7ACE-3040-B5B9-090C209A4205}"/>
    <dgm:cxn modelId="{A73754FD-907F-4811-A431-CE75EABEC806}" type="presOf" srcId="{313BBFB3-3507-417B-86E6-A8A0A63CD5E4}" destId="{25C3D0DD-EB9F-49BF-ADB0-74C169913453}" srcOrd="0" destOrd="0" presId="urn:microsoft.com/office/officeart/2005/8/layout/hierarchy3"/>
    <dgm:cxn modelId="{AB59DC6E-3D21-ED43-9ADF-68286F7EEE25}" type="presParOf" srcId="{FF8B5F24-AED6-5E42-A59D-845A8F39AEBB}" destId="{89EAA302-0309-F74F-BA2E-7014FB3BB423}" srcOrd="0" destOrd="0" presId="urn:microsoft.com/office/officeart/2005/8/layout/hierarchy3"/>
    <dgm:cxn modelId="{335F87E0-00AE-AF46-9B5B-F516C74ABE5B}" type="presParOf" srcId="{89EAA302-0309-F74F-BA2E-7014FB3BB423}" destId="{3BE5BBE1-CDE0-794F-9528-FD27D470AD52}" srcOrd="0" destOrd="0" presId="urn:microsoft.com/office/officeart/2005/8/layout/hierarchy3"/>
    <dgm:cxn modelId="{5BF0EE02-6E78-7144-92E0-F21DFC055764}" type="presParOf" srcId="{3BE5BBE1-CDE0-794F-9528-FD27D470AD52}" destId="{39B39722-435F-884D-A2C7-0D734113CBDC}" srcOrd="0" destOrd="0" presId="urn:microsoft.com/office/officeart/2005/8/layout/hierarchy3"/>
    <dgm:cxn modelId="{07733BFD-E914-0741-BAD9-F0133A20F8C8}" type="presParOf" srcId="{3BE5BBE1-CDE0-794F-9528-FD27D470AD52}" destId="{5FA097DE-D5E1-4644-895E-B7706AC35CB1}" srcOrd="1" destOrd="0" presId="urn:microsoft.com/office/officeart/2005/8/layout/hierarchy3"/>
    <dgm:cxn modelId="{57F6CF8F-3EEE-ED46-B24E-C9983EF37890}" type="presParOf" srcId="{89EAA302-0309-F74F-BA2E-7014FB3BB423}" destId="{B6314890-FE00-7B4A-B671-D713DB41018D}" srcOrd="1" destOrd="0" presId="urn:microsoft.com/office/officeart/2005/8/layout/hierarchy3"/>
    <dgm:cxn modelId="{DE6C16EB-0CE4-464D-BD53-83019C93A05D}" type="presParOf" srcId="{B6314890-FE00-7B4A-B671-D713DB41018D}" destId="{FF978BC2-CD5D-2A41-AE79-63040AC2EEC9}" srcOrd="0" destOrd="0" presId="urn:microsoft.com/office/officeart/2005/8/layout/hierarchy3"/>
    <dgm:cxn modelId="{89ED2ED4-5387-9B4D-A549-F7F137F7B56C}" type="presParOf" srcId="{B6314890-FE00-7B4A-B671-D713DB41018D}" destId="{0F5201F6-ECD1-6746-9D7B-901C0F905D7D}" srcOrd="1" destOrd="0" presId="urn:microsoft.com/office/officeart/2005/8/layout/hierarchy3"/>
    <dgm:cxn modelId="{C2F61D64-AA4C-7D4F-857A-B69C6996B60B}" type="presParOf" srcId="{B6314890-FE00-7B4A-B671-D713DB41018D}" destId="{4E7EADF1-21B1-5744-9865-55BA3E2F5264}" srcOrd="2" destOrd="0" presId="urn:microsoft.com/office/officeart/2005/8/layout/hierarchy3"/>
    <dgm:cxn modelId="{2CFCD730-A2A1-5846-B69D-EDFB932A2C9F}" type="presParOf" srcId="{B6314890-FE00-7B4A-B671-D713DB41018D}" destId="{4D22D98C-36BB-1D4B-BB7C-168F255FAAA0}" srcOrd="3" destOrd="0" presId="urn:microsoft.com/office/officeart/2005/8/layout/hierarchy3"/>
    <dgm:cxn modelId="{7A4FD723-1538-FD4E-8897-C396DC5DF57A}" type="presParOf" srcId="{B6314890-FE00-7B4A-B671-D713DB41018D}" destId="{3C73FDC5-5C45-934A-9EA9-881FB56B0971}" srcOrd="4" destOrd="0" presId="urn:microsoft.com/office/officeart/2005/8/layout/hierarchy3"/>
    <dgm:cxn modelId="{2DB853BB-1343-0648-BA23-8EC9FC3301C8}" type="presParOf" srcId="{B6314890-FE00-7B4A-B671-D713DB41018D}" destId="{78D56563-3686-494F-ADD0-996C9220BCB6}" srcOrd="5" destOrd="0" presId="urn:microsoft.com/office/officeart/2005/8/layout/hierarchy3"/>
    <dgm:cxn modelId="{D3E909B3-D47E-4348-94F0-3CB983059DC5}" type="presParOf" srcId="{B6314890-FE00-7B4A-B671-D713DB41018D}" destId="{84F545E0-B6D2-6246-981E-9907C5629170}" srcOrd="6" destOrd="0" presId="urn:microsoft.com/office/officeart/2005/8/layout/hierarchy3"/>
    <dgm:cxn modelId="{63D9531C-5C8B-0945-A26B-86C7DD96CB27}" type="presParOf" srcId="{B6314890-FE00-7B4A-B671-D713DB41018D}" destId="{CEF32561-747B-F642-ACBE-A845872C63D2}" srcOrd="7" destOrd="0" presId="urn:microsoft.com/office/officeart/2005/8/layout/hierarchy3"/>
    <dgm:cxn modelId="{F82889D6-695A-704E-A1F7-9274B261A128}" type="presParOf" srcId="{B6314890-FE00-7B4A-B671-D713DB41018D}" destId="{2774D67E-42A5-1848-A4CE-97D761BF7039}" srcOrd="8" destOrd="0" presId="urn:microsoft.com/office/officeart/2005/8/layout/hierarchy3"/>
    <dgm:cxn modelId="{39E631CF-F06E-1A42-99E1-4BB6B64C0D3D}" type="presParOf" srcId="{B6314890-FE00-7B4A-B671-D713DB41018D}" destId="{700FF13E-8C0A-4140-91C3-177910421598}" srcOrd="9" destOrd="0" presId="urn:microsoft.com/office/officeart/2005/8/layout/hierarchy3"/>
    <dgm:cxn modelId="{2754975B-7A80-BD43-9480-90E8166E39EA}" type="presParOf" srcId="{B6314890-FE00-7B4A-B671-D713DB41018D}" destId="{7F24C8EF-C98D-404E-BBBE-19B7C2CC20D9}" srcOrd="10" destOrd="0" presId="urn:microsoft.com/office/officeart/2005/8/layout/hierarchy3"/>
    <dgm:cxn modelId="{4FB9905A-CADF-C843-952C-000F9C6F5FDC}" type="presParOf" srcId="{B6314890-FE00-7B4A-B671-D713DB41018D}" destId="{66D541C7-BD08-A647-ACCE-E43F917DB340}" srcOrd="11" destOrd="0" presId="urn:microsoft.com/office/officeart/2005/8/layout/hierarchy3"/>
    <dgm:cxn modelId="{B3061E6F-5FAD-134E-B3CA-5372872CBB8D}" type="presParOf" srcId="{FF8B5F24-AED6-5E42-A59D-845A8F39AEBB}" destId="{A5FC3646-C0AE-8241-9AA9-23394F287108}" srcOrd="1" destOrd="0" presId="urn:microsoft.com/office/officeart/2005/8/layout/hierarchy3"/>
    <dgm:cxn modelId="{E6A5C0B0-2D2B-554E-B8B1-0BDAEADE1AFE}" type="presParOf" srcId="{A5FC3646-C0AE-8241-9AA9-23394F287108}" destId="{F2AA0C09-4570-254A-B704-61872C1165E5}" srcOrd="0" destOrd="0" presId="urn:microsoft.com/office/officeart/2005/8/layout/hierarchy3"/>
    <dgm:cxn modelId="{6FFD8C35-D0DC-E045-A471-50DECD9A7989}" type="presParOf" srcId="{F2AA0C09-4570-254A-B704-61872C1165E5}" destId="{AEF5598E-3808-C14E-A5AD-1DC5D772FAC6}" srcOrd="0" destOrd="0" presId="urn:microsoft.com/office/officeart/2005/8/layout/hierarchy3"/>
    <dgm:cxn modelId="{3C487711-6DBF-E144-9A5B-4AFF7FBB5382}" type="presParOf" srcId="{F2AA0C09-4570-254A-B704-61872C1165E5}" destId="{F7B77EAA-6C0A-E240-BB1C-2CB154C6A9F9}" srcOrd="1" destOrd="0" presId="urn:microsoft.com/office/officeart/2005/8/layout/hierarchy3"/>
    <dgm:cxn modelId="{90AB8378-9B5D-DB4C-A37F-D7EE07C08AA8}" type="presParOf" srcId="{A5FC3646-C0AE-8241-9AA9-23394F287108}" destId="{5BB3DC7E-994C-0149-82FB-9598E87D91C0}" srcOrd="1" destOrd="0" presId="urn:microsoft.com/office/officeart/2005/8/layout/hierarchy3"/>
    <dgm:cxn modelId="{F7BF6815-EC2E-274D-A62F-A9B25B12D1B9}" type="presParOf" srcId="{5BB3DC7E-994C-0149-82FB-9598E87D91C0}" destId="{6074B373-B204-B849-BD89-95A13A50040D}" srcOrd="0" destOrd="0" presId="urn:microsoft.com/office/officeart/2005/8/layout/hierarchy3"/>
    <dgm:cxn modelId="{B8946A14-03EB-3440-80B1-600BE3E8ED3D}" type="presParOf" srcId="{5BB3DC7E-994C-0149-82FB-9598E87D91C0}" destId="{C49CAEE7-7D97-284F-B275-3AF4CA83D2B4}" srcOrd="1" destOrd="0" presId="urn:microsoft.com/office/officeart/2005/8/layout/hierarchy3"/>
    <dgm:cxn modelId="{5E641AED-0FE0-C249-A199-E635A445E4EB}" type="presParOf" srcId="{5BB3DC7E-994C-0149-82FB-9598E87D91C0}" destId="{AE39B1A3-721C-6542-98DA-2E5CD0EECFE5}" srcOrd="2" destOrd="0" presId="urn:microsoft.com/office/officeart/2005/8/layout/hierarchy3"/>
    <dgm:cxn modelId="{161B7E76-5D0C-704F-BEA2-EEFB75009743}" type="presParOf" srcId="{5BB3DC7E-994C-0149-82FB-9598E87D91C0}" destId="{DC8A8B37-A375-AB4E-A67E-1E7CDEABA8FF}" srcOrd="3" destOrd="0" presId="urn:microsoft.com/office/officeart/2005/8/layout/hierarchy3"/>
    <dgm:cxn modelId="{6888E7EC-B544-3543-9E90-71DC0EDD0344}" type="presParOf" srcId="{5BB3DC7E-994C-0149-82FB-9598E87D91C0}" destId="{24E9D712-1941-4D45-A3A5-AB7AA974BE52}" srcOrd="4" destOrd="0" presId="urn:microsoft.com/office/officeart/2005/8/layout/hierarchy3"/>
    <dgm:cxn modelId="{6C74C0D0-F12F-AC41-820C-1901D56389BB}" type="presParOf" srcId="{5BB3DC7E-994C-0149-82FB-9598E87D91C0}" destId="{B40D469B-E811-CC4A-9A8E-A080A4E3778E}" srcOrd="5" destOrd="0" presId="urn:microsoft.com/office/officeart/2005/8/layout/hierarchy3"/>
    <dgm:cxn modelId="{B0E409C2-7987-1044-B239-A1FE4BC77E37}" type="presParOf" srcId="{5BB3DC7E-994C-0149-82FB-9598E87D91C0}" destId="{5C130E1B-53C0-3C4E-B79A-8661202F8C23}" srcOrd="6" destOrd="0" presId="urn:microsoft.com/office/officeart/2005/8/layout/hierarchy3"/>
    <dgm:cxn modelId="{7A63A8CD-4C4C-B940-8B47-50DCF1FE38B5}" type="presParOf" srcId="{5BB3DC7E-994C-0149-82FB-9598E87D91C0}" destId="{9657DB5B-9676-EE4C-973F-851A609887D4}" srcOrd="7" destOrd="0" presId="urn:microsoft.com/office/officeart/2005/8/layout/hierarchy3"/>
    <dgm:cxn modelId="{4B9BE73B-F37B-0046-935A-5C4D0DE53BC7}" type="presParOf" srcId="{5BB3DC7E-994C-0149-82FB-9598E87D91C0}" destId="{B729E2E9-C82D-E74F-8FAC-99D575CCB29B}" srcOrd="8" destOrd="0" presId="urn:microsoft.com/office/officeart/2005/8/layout/hierarchy3"/>
    <dgm:cxn modelId="{17CF2CEF-7673-AB4E-8CE9-B436C062FB57}" type="presParOf" srcId="{5BB3DC7E-994C-0149-82FB-9598E87D91C0}" destId="{CB2F95E8-037B-E845-B4B5-6EE9A9208271}" srcOrd="9" destOrd="0" presId="urn:microsoft.com/office/officeart/2005/8/layout/hierarchy3"/>
    <dgm:cxn modelId="{D5D828DA-9651-3B4D-99B4-C3B5CA280C3E}" type="presParOf" srcId="{FF8B5F24-AED6-5E42-A59D-845A8F39AEBB}" destId="{7F9F70B7-F271-6A42-8CA8-C270BB15CD18}" srcOrd="2" destOrd="0" presId="urn:microsoft.com/office/officeart/2005/8/layout/hierarchy3"/>
    <dgm:cxn modelId="{261ED4F5-EB6B-6C4E-8ECA-4AAFCC4533B6}" type="presParOf" srcId="{7F9F70B7-F271-6A42-8CA8-C270BB15CD18}" destId="{DC098778-AE3E-CA4D-9A73-EE4055AF99A7}" srcOrd="0" destOrd="0" presId="urn:microsoft.com/office/officeart/2005/8/layout/hierarchy3"/>
    <dgm:cxn modelId="{59837F08-9A9B-914B-ABDB-F44862E86C21}" type="presParOf" srcId="{DC098778-AE3E-CA4D-9A73-EE4055AF99A7}" destId="{30C231B8-23E9-F249-AD54-294D8118A999}" srcOrd="0" destOrd="0" presId="urn:microsoft.com/office/officeart/2005/8/layout/hierarchy3"/>
    <dgm:cxn modelId="{F5453E0B-3D44-F84B-BBDA-93D32274F4A6}" type="presParOf" srcId="{DC098778-AE3E-CA4D-9A73-EE4055AF99A7}" destId="{8B2BC602-02B6-1840-B66F-3BD163EC2C49}" srcOrd="1" destOrd="0" presId="urn:microsoft.com/office/officeart/2005/8/layout/hierarchy3"/>
    <dgm:cxn modelId="{E9E97041-35A6-8F4C-BB34-B713A2577CAE}" type="presParOf" srcId="{7F9F70B7-F271-6A42-8CA8-C270BB15CD18}" destId="{E44C024B-D1BD-784B-BA7D-1D710589BEEC}" srcOrd="1" destOrd="0" presId="urn:microsoft.com/office/officeart/2005/8/layout/hierarchy3"/>
    <dgm:cxn modelId="{D1BDB50A-E6FD-EA4C-B153-3F5FDBC3C2EF}" type="presParOf" srcId="{E44C024B-D1BD-784B-BA7D-1D710589BEEC}" destId="{89585E71-A3BE-3348-B111-18FE39F04016}" srcOrd="0" destOrd="0" presId="urn:microsoft.com/office/officeart/2005/8/layout/hierarchy3"/>
    <dgm:cxn modelId="{855D9EE2-EF76-C541-A6CF-B0DA4D808ABF}" type="presParOf" srcId="{E44C024B-D1BD-784B-BA7D-1D710589BEEC}" destId="{442401FE-38E6-5B44-9996-75E397F0E469}" srcOrd="1" destOrd="0" presId="urn:microsoft.com/office/officeart/2005/8/layout/hierarchy3"/>
    <dgm:cxn modelId="{847A054C-9ABD-3146-93A0-018B2146238F}" type="presParOf" srcId="{E44C024B-D1BD-784B-BA7D-1D710589BEEC}" destId="{7DA32A79-E9D7-D04F-B1C8-A45E7DF8662D}" srcOrd="2" destOrd="0" presId="urn:microsoft.com/office/officeart/2005/8/layout/hierarchy3"/>
    <dgm:cxn modelId="{DB9342D4-9C68-F54F-B8EA-F836905C579E}" type="presParOf" srcId="{E44C024B-D1BD-784B-BA7D-1D710589BEEC}" destId="{06CE2CD8-7DEF-944D-A956-A1C2512A936B}" srcOrd="3" destOrd="0" presId="urn:microsoft.com/office/officeart/2005/8/layout/hierarchy3"/>
    <dgm:cxn modelId="{1433E761-81C5-454B-BD26-95B7BB90C465}" type="presParOf" srcId="{E44C024B-D1BD-784B-BA7D-1D710589BEEC}" destId="{468EED36-A4AA-194C-B4B7-A7C776D9C7BA}" srcOrd="4" destOrd="0" presId="urn:microsoft.com/office/officeart/2005/8/layout/hierarchy3"/>
    <dgm:cxn modelId="{D9935652-9879-CB4E-BFA7-D22E8E80B773}" type="presParOf" srcId="{E44C024B-D1BD-784B-BA7D-1D710589BEEC}" destId="{A2E773F5-0B09-2548-8380-4F03DD28686A}" srcOrd="5" destOrd="0" presId="urn:microsoft.com/office/officeart/2005/8/layout/hierarchy3"/>
    <dgm:cxn modelId="{4FD058F7-7911-2541-A465-1E8AB389F4A4}" type="presParOf" srcId="{E44C024B-D1BD-784B-BA7D-1D710589BEEC}" destId="{3ADCBC88-6C29-034A-874C-3AAC58B34023}" srcOrd="6" destOrd="0" presId="urn:microsoft.com/office/officeart/2005/8/layout/hierarchy3"/>
    <dgm:cxn modelId="{069A56C3-E6F7-EA42-AB51-477B5A96F0B7}" type="presParOf" srcId="{E44C024B-D1BD-784B-BA7D-1D710589BEEC}" destId="{AA235562-6D83-BC45-8312-370A742035BF}" srcOrd="7" destOrd="0" presId="urn:microsoft.com/office/officeart/2005/8/layout/hierarchy3"/>
    <dgm:cxn modelId="{D22382B6-8DAB-8546-9270-E9D05E50BF62}" type="presParOf" srcId="{E44C024B-D1BD-784B-BA7D-1D710589BEEC}" destId="{B6574366-0114-9D41-9676-825FF37D925C}" srcOrd="8" destOrd="0" presId="urn:microsoft.com/office/officeart/2005/8/layout/hierarchy3"/>
    <dgm:cxn modelId="{6506AD53-E56A-5F42-AEDB-864F1A195149}" type="presParOf" srcId="{E44C024B-D1BD-784B-BA7D-1D710589BEEC}" destId="{68F5AC58-BC83-1B4C-99BB-CDA279373BF0}" srcOrd="9" destOrd="0" presId="urn:microsoft.com/office/officeart/2005/8/layout/hierarchy3"/>
    <dgm:cxn modelId="{75761DDD-03D7-4C40-821F-CC33349DB10E}" type="presParOf" srcId="{E44C024B-D1BD-784B-BA7D-1D710589BEEC}" destId="{6CEC1D94-CCF1-284B-9949-91E0E07C9BA8}" srcOrd="10" destOrd="0" presId="urn:microsoft.com/office/officeart/2005/8/layout/hierarchy3"/>
    <dgm:cxn modelId="{F0B93CA1-6176-DD49-A19B-BDC5CB79C253}" type="presParOf" srcId="{E44C024B-D1BD-784B-BA7D-1D710589BEEC}" destId="{6F70A91B-6445-104B-8D76-D82B0F24D7F6}" srcOrd="11" destOrd="0" presId="urn:microsoft.com/office/officeart/2005/8/layout/hierarchy3"/>
    <dgm:cxn modelId="{5629F80B-A9BB-4C06-937E-3095417D93D3}" type="presParOf" srcId="{E44C024B-D1BD-784B-BA7D-1D710589BEEC}" destId="{F26EAA0E-8A1D-40E8-9513-8477092B0B7C}" srcOrd="12" destOrd="0" presId="urn:microsoft.com/office/officeart/2005/8/layout/hierarchy3"/>
    <dgm:cxn modelId="{7D3A9F9E-A06D-4F51-92B2-262A61AD2934}" type="presParOf" srcId="{E44C024B-D1BD-784B-BA7D-1D710589BEEC}" destId="{25C3D0DD-EB9F-49BF-ADB0-74C169913453}" srcOrd="13" destOrd="0" presId="urn:microsoft.com/office/officeart/2005/8/layout/hierarchy3"/>
    <dgm:cxn modelId="{12064186-9D2A-4C4C-8B1F-1C9FF454FA24}" type="presParOf" srcId="{FF8B5F24-AED6-5E42-A59D-845A8F39AEBB}" destId="{929C91E5-E6D5-C04D-A215-EFDF0F7988F1}" srcOrd="3" destOrd="0" presId="urn:microsoft.com/office/officeart/2005/8/layout/hierarchy3"/>
    <dgm:cxn modelId="{D3681CF7-69C5-A841-BFFB-9E5DC0C8E3DF}" type="presParOf" srcId="{929C91E5-E6D5-C04D-A215-EFDF0F7988F1}" destId="{24EDDA8A-67E3-5749-AD80-8804AA7B368E}" srcOrd="0" destOrd="0" presId="urn:microsoft.com/office/officeart/2005/8/layout/hierarchy3"/>
    <dgm:cxn modelId="{DA75717B-38E4-174B-B661-EDE13188082F}" type="presParOf" srcId="{24EDDA8A-67E3-5749-AD80-8804AA7B368E}" destId="{C6176DE2-0765-A94C-AE5C-A806F017BCBA}" srcOrd="0" destOrd="0" presId="urn:microsoft.com/office/officeart/2005/8/layout/hierarchy3"/>
    <dgm:cxn modelId="{A8E94734-2524-D44A-9987-4B4F1D8C3DC6}" type="presParOf" srcId="{24EDDA8A-67E3-5749-AD80-8804AA7B368E}" destId="{5D0A4ED8-B919-0F42-BBAC-DE0CED4ECB2C}" srcOrd="1" destOrd="0" presId="urn:microsoft.com/office/officeart/2005/8/layout/hierarchy3"/>
    <dgm:cxn modelId="{84A5B99E-1F0A-B64B-8EAC-A28145A68E56}" type="presParOf" srcId="{929C91E5-E6D5-C04D-A215-EFDF0F7988F1}" destId="{20BFED5B-33AC-284A-A122-86DCABD52099}" srcOrd="1" destOrd="0" presId="urn:microsoft.com/office/officeart/2005/8/layout/hierarchy3"/>
    <dgm:cxn modelId="{E2DD180C-13FC-2448-8D1F-D432038841DC}" type="presParOf" srcId="{20BFED5B-33AC-284A-A122-86DCABD52099}" destId="{50202F5C-D3A9-B441-9BCC-C693FA747F18}" srcOrd="0" destOrd="0" presId="urn:microsoft.com/office/officeart/2005/8/layout/hierarchy3"/>
    <dgm:cxn modelId="{E4CFD5B1-C682-CC4C-B468-644DBD860E32}" type="presParOf" srcId="{20BFED5B-33AC-284A-A122-86DCABD52099}" destId="{0F991AA5-580C-3946-8933-7F147EF9DD76}" srcOrd="1" destOrd="0" presId="urn:microsoft.com/office/officeart/2005/8/layout/hierarchy3"/>
    <dgm:cxn modelId="{90FA2529-C34A-154A-8F8D-9F3F5F2C1123}" type="presParOf" srcId="{20BFED5B-33AC-284A-A122-86DCABD52099}" destId="{D767E1F4-BAB0-F347-9558-7CDF0186B3A4}" srcOrd="2" destOrd="0" presId="urn:microsoft.com/office/officeart/2005/8/layout/hierarchy3"/>
    <dgm:cxn modelId="{ACC24220-DC17-B74B-812A-BB924AAE23E9}" type="presParOf" srcId="{20BFED5B-33AC-284A-A122-86DCABD52099}" destId="{6A1CD146-ECF3-7943-B1B1-7311B2D75F9B}" srcOrd="3" destOrd="0" presId="urn:microsoft.com/office/officeart/2005/8/layout/hierarchy3"/>
    <dgm:cxn modelId="{971524FF-538A-054E-9E3E-4C768F134915}" type="presParOf" srcId="{20BFED5B-33AC-284A-A122-86DCABD52099}" destId="{D995C4BB-696C-4343-A8C3-13EE08C395E2}" srcOrd="4" destOrd="0" presId="urn:microsoft.com/office/officeart/2005/8/layout/hierarchy3"/>
    <dgm:cxn modelId="{B1CD6483-597D-284C-A554-41F36A748A32}" type="presParOf" srcId="{20BFED5B-33AC-284A-A122-86DCABD52099}" destId="{31B90776-327D-1C41-8AB4-7EE2CFDBAAEC}" srcOrd="5" destOrd="0" presId="urn:microsoft.com/office/officeart/2005/8/layout/hierarchy3"/>
    <dgm:cxn modelId="{F42DF257-8720-8E4D-848E-C8A4C358EEEA}" type="presParOf" srcId="{20BFED5B-33AC-284A-A122-86DCABD52099}" destId="{28E57C08-DE7B-B147-A91F-839201E7FC44}" srcOrd="6" destOrd="0" presId="urn:microsoft.com/office/officeart/2005/8/layout/hierarchy3"/>
    <dgm:cxn modelId="{77DB6C41-1D93-C841-AD6B-96763041D37A}" type="presParOf" srcId="{20BFED5B-33AC-284A-A122-86DCABD52099}" destId="{65764A2B-8E19-6E4B-884F-0563A2758190}" srcOrd="7" destOrd="0" presId="urn:microsoft.com/office/officeart/2005/8/layout/hierarchy3"/>
    <dgm:cxn modelId="{46B48C59-CCFF-C443-AFFB-C56D8C3836B6}" type="presParOf" srcId="{20BFED5B-33AC-284A-A122-86DCABD52099}" destId="{9771C288-CFD5-F44E-91AD-D25A2A4E4F9A}" srcOrd="8" destOrd="0" presId="urn:microsoft.com/office/officeart/2005/8/layout/hierarchy3"/>
    <dgm:cxn modelId="{0183DB2C-C8FD-C245-9724-C93D44C69D16}" type="presParOf" srcId="{20BFED5B-33AC-284A-A122-86DCABD52099}" destId="{8C7123FD-76F8-684B-96C8-8AFC2727B09C}" srcOrd="9" destOrd="0" presId="urn:microsoft.com/office/officeart/2005/8/layout/hierarchy3"/>
    <dgm:cxn modelId="{D2AD83F6-AFDA-3B49-80A6-1D4E68FD6D71}" type="presParOf" srcId="{20BFED5B-33AC-284A-A122-86DCABD52099}" destId="{4E217CB1-121E-444C-BEEA-9FC2C3E23ADA}" srcOrd="10" destOrd="0" presId="urn:microsoft.com/office/officeart/2005/8/layout/hierarchy3"/>
    <dgm:cxn modelId="{08C07356-8762-0840-82EA-AE94C53C11C8}" type="presParOf" srcId="{20BFED5B-33AC-284A-A122-86DCABD52099}" destId="{4A03CD75-E19F-AD4E-A0FC-5D088B1B38D0}" srcOrd="11" destOrd="0" presId="urn:microsoft.com/office/officeart/2005/8/layout/hierarchy3"/>
    <dgm:cxn modelId="{6F44250C-B27E-A54F-B6D5-51C298C73FD6}" type="presParOf" srcId="{FF8B5F24-AED6-5E42-A59D-845A8F39AEBB}" destId="{785F40C8-F3A6-3B47-89BC-DD6295CB0550}" srcOrd="4" destOrd="0" presId="urn:microsoft.com/office/officeart/2005/8/layout/hierarchy3"/>
    <dgm:cxn modelId="{907E5348-4962-444B-8797-3E19F32CBDBC}" type="presParOf" srcId="{785F40C8-F3A6-3B47-89BC-DD6295CB0550}" destId="{3310BE40-5450-FC41-AB18-C60C368EB904}" srcOrd="0" destOrd="0" presId="urn:microsoft.com/office/officeart/2005/8/layout/hierarchy3"/>
    <dgm:cxn modelId="{54578D5C-7525-8C43-BF82-09F5C14C92DC}" type="presParOf" srcId="{3310BE40-5450-FC41-AB18-C60C368EB904}" destId="{6973965E-59BC-BE44-85DD-96673AF5C294}" srcOrd="0" destOrd="0" presId="urn:microsoft.com/office/officeart/2005/8/layout/hierarchy3"/>
    <dgm:cxn modelId="{E0D16361-2962-2046-B544-EA8712031955}" type="presParOf" srcId="{3310BE40-5450-FC41-AB18-C60C368EB904}" destId="{42A69BAC-6036-9140-819F-BC3D21CA4B72}" srcOrd="1" destOrd="0" presId="urn:microsoft.com/office/officeart/2005/8/layout/hierarchy3"/>
    <dgm:cxn modelId="{AACA4160-9A9B-EE48-884E-1C91E662FEF4}" type="presParOf" srcId="{785F40C8-F3A6-3B47-89BC-DD6295CB0550}" destId="{654E33D2-93FF-B44A-9776-803D5048761A}" srcOrd="1" destOrd="0" presId="urn:microsoft.com/office/officeart/2005/8/layout/hierarchy3"/>
    <dgm:cxn modelId="{1E7A2E2D-B750-584E-B1EF-930E2EE21266}" type="presParOf" srcId="{654E33D2-93FF-B44A-9776-803D5048761A}" destId="{B59B263D-B484-C644-B2CE-33E9BE244C2A}" srcOrd="0" destOrd="0" presId="urn:microsoft.com/office/officeart/2005/8/layout/hierarchy3"/>
    <dgm:cxn modelId="{438E01A6-0D19-D949-B67C-65A9B9FFBF3A}" type="presParOf" srcId="{654E33D2-93FF-B44A-9776-803D5048761A}" destId="{E3DB3312-8B0C-D747-9AA1-D4F48C1A393E}" srcOrd="1" destOrd="0" presId="urn:microsoft.com/office/officeart/2005/8/layout/hierarchy3"/>
    <dgm:cxn modelId="{3F63D2A9-ECCD-7C4D-95A6-63386370333E}" type="presParOf" srcId="{654E33D2-93FF-B44A-9776-803D5048761A}" destId="{0496DF21-D81B-EB44-975F-60DD1158F51B}" srcOrd="2" destOrd="0" presId="urn:microsoft.com/office/officeart/2005/8/layout/hierarchy3"/>
    <dgm:cxn modelId="{D5269CEC-0F13-7049-A2F9-8102D2E514FA}" type="presParOf" srcId="{654E33D2-93FF-B44A-9776-803D5048761A}" destId="{7AB11A93-91CB-CC42-9C9C-671228AA6D43}" srcOrd="3" destOrd="0" presId="urn:microsoft.com/office/officeart/2005/8/layout/hierarchy3"/>
    <dgm:cxn modelId="{EE5F4BA3-0732-6B4A-8E57-F4D994D86C81}" type="presParOf" srcId="{654E33D2-93FF-B44A-9776-803D5048761A}" destId="{0E3811CF-CA37-0C48-B837-C959B099AFD5}" srcOrd="4" destOrd="0" presId="urn:microsoft.com/office/officeart/2005/8/layout/hierarchy3"/>
    <dgm:cxn modelId="{AA6A232D-5950-9941-82E4-51036EBCAAD1}" type="presParOf" srcId="{654E33D2-93FF-B44A-9776-803D5048761A}" destId="{C2856367-0E6B-464D-94AE-2F79E82B0CE0}" srcOrd="5" destOrd="0" presId="urn:microsoft.com/office/officeart/2005/8/layout/hierarchy3"/>
    <dgm:cxn modelId="{906EF222-C687-7545-9D9F-F07EB3035B98}" type="presParOf" srcId="{654E33D2-93FF-B44A-9776-803D5048761A}" destId="{F77F8937-49F6-8648-8832-C6FFA19F33F7}" srcOrd="6" destOrd="0" presId="urn:microsoft.com/office/officeart/2005/8/layout/hierarchy3"/>
    <dgm:cxn modelId="{482DF07E-9C4B-054B-9341-7564D1C26B43}" type="presParOf" srcId="{654E33D2-93FF-B44A-9776-803D5048761A}" destId="{914BBC0F-1251-D947-98C3-BB2DCDF0AB7E}" srcOrd="7" destOrd="0" presId="urn:microsoft.com/office/officeart/2005/8/layout/hierarchy3"/>
    <dgm:cxn modelId="{F5171299-CE68-DE49-9128-F3C5CD57B3E0}" type="presParOf" srcId="{654E33D2-93FF-B44A-9776-803D5048761A}" destId="{7BA7BCEB-81CC-5D4A-A1CE-878545123511}" srcOrd="8" destOrd="0" presId="urn:microsoft.com/office/officeart/2005/8/layout/hierarchy3"/>
    <dgm:cxn modelId="{8591F0E0-1DE7-9D42-AB68-9E1F4B51F3BF}" type="presParOf" srcId="{654E33D2-93FF-B44A-9776-803D5048761A}" destId="{F10F9908-C770-1243-8A44-BA04FDC0A021}" srcOrd="9" destOrd="0" presId="urn:microsoft.com/office/officeart/2005/8/layout/hierarchy3"/>
    <dgm:cxn modelId="{2AA83D28-7E9D-3443-BC1F-D0851ECBB45D}" type="presParOf" srcId="{FF8B5F24-AED6-5E42-A59D-845A8F39AEBB}" destId="{219EBC07-3474-9B42-BD8C-C6094F005E2D}" srcOrd="5" destOrd="0" presId="urn:microsoft.com/office/officeart/2005/8/layout/hierarchy3"/>
    <dgm:cxn modelId="{7A5B509D-999C-7A40-9FE1-798749BDE021}" type="presParOf" srcId="{219EBC07-3474-9B42-BD8C-C6094F005E2D}" destId="{862BBE26-CF09-A847-820F-FD71019B9188}" srcOrd="0" destOrd="0" presId="urn:microsoft.com/office/officeart/2005/8/layout/hierarchy3"/>
    <dgm:cxn modelId="{4E2F09D7-91B6-214F-89F1-F627E7AF357B}" type="presParOf" srcId="{862BBE26-CF09-A847-820F-FD71019B9188}" destId="{E654010F-0287-2644-A8F7-31C25095B6D6}" srcOrd="0" destOrd="0" presId="urn:microsoft.com/office/officeart/2005/8/layout/hierarchy3"/>
    <dgm:cxn modelId="{E1F40E28-394C-EA42-B3FA-0F0C4297D391}" type="presParOf" srcId="{862BBE26-CF09-A847-820F-FD71019B9188}" destId="{8E7C9461-8E72-3241-B968-5846E37A78E6}" srcOrd="1" destOrd="0" presId="urn:microsoft.com/office/officeart/2005/8/layout/hierarchy3"/>
    <dgm:cxn modelId="{F92C7D7E-229B-7A40-A46F-7ED2ECE5C457}" type="presParOf" srcId="{219EBC07-3474-9B42-BD8C-C6094F005E2D}" destId="{CF1D5CB9-4762-884B-A0AF-557227608694}" srcOrd="1" destOrd="0" presId="urn:microsoft.com/office/officeart/2005/8/layout/hierarchy3"/>
    <dgm:cxn modelId="{82BCC9D8-80AB-D949-8418-A6CCDD4FB029}" type="presParOf" srcId="{CF1D5CB9-4762-884B-A0AF-557227608694}" destId="{EC52683B-0CBF-754D-83C9-86FBE822D510}" srcOrd="0" destOrd="0" presId="urn:microsoft.com/office/officeart/2005/8/layout/hierarchy3"/>
    <dgm:cxn modelId="{389E1CED-1CB9-C944-8FCE-C46F576CBE36}" type="presParOf" srcId="{CF1D5CB9-4762-884B-A0AF-557227608694}" destId="{B7D32551-836D-D443-89D2-A3EB86A91A05}" srcOrd="1" destOrd="0" presId="urn:microsoft.com/office/officeart/2005/8/layout/hierarchy3"/>
    <dgm:cxn modelId="{80DAE716-FAA9-954A-BED9-5F5514CB58FE}" type="presParOf" srcId="{CF1D5CB9-4762-884B-A0AF-557227608694}" destId="{3978FB9B-F267-C14E-8BF9-8FB5562BFF3E}" srcOrd="2" destOrd="0" presId="urn:microsoft.com/office/officeart/2005/8/layout/hierarchy3"/>
    <dgm:cxn modelId="{5225A1E3-9A51-6C4A-8AB4-436021C89206}" type="presParOf" srcId="{CF1D5CB9-4762-884B-A0AF-557227608694}" destId="{CE9A5E94-B587-B14A-8545-58B7741D6EC2}" srcOrd="3" destOrd="0" presId="urn:microsoft.com/office/officeart/2005/8/layout/hierarchy3"/>
    <dgm:cxn modelId="{5CD93FB5-6382-524A-BA2C-6EC9AE4FAB97}" type="presParOf" srcId="{CF1D5CB9-4762-884B-A0AF-557227608694}" destId="{B5F13A4A-0322-DB48-9F9E-136A52EA2E32}" srcOrd="4" destOrd="0" presId="urn:microsoft.com/office/officeart/2005/8/layout/hierarchy3"/>
    <dgm:cxn modelId="{D26BBECB-5560-664A-A634-7A9D28CCD09E}" type="presParOf" srcId="{CF1D5CB9-4762-884B-A0AF-557227608694}" destId="{BA9FAF63-11D9-8142-B751-61FB0B335E61}" srcOrd="5" destOrd="0" presId="urn:microsoft.com/office/officeart/2005/8/layout/hierarchy3"/>
    <dgm:cxn modelId="{BD7610D5-F855-AC4C-9D81-03B79239B5C5}" type="presParOf" srcId="{CF1D5CB9-4762-884B-A0AF-557227608694}" destId="{25941739-EA3D-9F47-AD17-4138BBEC19B1}" srcOrd="6" destOrd="0" presId="urn:microsoft.com/office/officeart/2005/8/layout/hierarchy3"/>
    <dgm:cxn modelId="{6AD0A425-1BE3-B644-AEC7-DF94C595BED4}" type="presParOf" srcId="{CF1D5CB9-4762-884B-A0AF-557227608694}" destId="{D2858AEE-2D4E-8C4E-8061-89A4FC4CF1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F63FA-6A8B-184B-A024-CAA0D771DD0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30A613-F28A-714E-ACA1-E0DC6DFAD76F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chemeClr val="bg1"/>
              </a:solidFill>
              <a:latin typeface="Arial"/>
              <a:cs typeface="Arial"/>
            </a:rPr>
            <a:t>Director of Economy, Regeneration and Investment</a:t>
          </a:r>
          <a:endParaRPr lang="en-US" sz="1000" dirty="0">
            <a:solidFill>
              <a:schemeClr val="bg1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>
              <a:solidFill>
                <a:schemeClr val="bg1"/>
              </a:solidFill>
              <a:latin typeface="Arial"/>
              <a:cs typeface="Arial"/>
            </a:rPr>
            <a:t>Matthew Dibben (July 2026)</a:t>
          </a:r>
          <a:endParaRPr lang="en-GB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C1802-3E93-7B40-9297-D0C74A54DB69}" type="sibTrans" cxnId="{122A1607-A3E9-CD41-A55E-DA2B8000CB8F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6895C-24D8-FC48-B4AE-241D13DF5F95}" type="parTrans" cxnId="{122A1607-A3E9-CD41-A55E-DA2B8000CB8F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9FAB7-0338-D248-97C0-4EC3DAF0BBD6}">
      <dgm:prSet phldrT="[Text]"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Inclusive Economy</a:t>
          </a:r>
        </a:p>
      </dgm:t>
    </dgm:pt>
    <dgm:pt modelId="{3A813F54-4DB1-E649-9A3B-55A7361D56D4}" type="sibTrans" cxnId="{99EC8F1F-A1EA-8E48-B965-6A075E86499C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22E13-D316-A546-BDBC-1EFDDFEF4A73}" type="parTrans" cxnId="{99EC8F1F-A1EA-8E48-B965-6A075E86499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ADFAF-7ECC-6944-A286-AE413BFDD228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Culture </a:t>
          </a:r>
        </a:p>
      </dgm:t>
    </dgm:pt>
    <dgm:pt modelId="{78C25531-0591-004E-BA4B-DFD43DE4620D}" type="sibTrans" cxnId="{DC7B8D49-AA93-0D4F-907C-6E740F991180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49C32-B8EA-4143-A481-54E45188FE46}" type="parTrans" cxnId="{DC7B8D49-AA93-0D4F-907C-6E740F991180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5704A-7C94-F040-ABAB-322A521E06F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Procurement and Social Value</a:t>
          </a:r>
        </a:p>
      </dgm:t>
    </dgm:pt>
    <dgm:pt modelId="{00C992D7-463F-5646-AA70-D110AA0032C2}" type="sibTrans" cxnId="{EB21856A-57B9-3847-A790-B5CF2E09B14F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16686-8568-304F-B4B6-39F96625307E}" type="parTrans" cxnId="{EB21856A-57B9-3847-A790-B5CF2E09B14F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9DF1B-A282-7F44-96BB-519C1F11FD03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Chief Planning Officer</a:t>
          </a:r>
        </a:p>
      </dgm:t>
    </dgm:pt>
    <dgm:pt modelId="{46CE53D7-0B27-C342-AB2B-4C2010FE1D85}" type="sibTrans" cxnId="{F847D19A-A4DA-3341-91AF-5FAD84647B16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85678-91A1-6043-970B-E8DCF96DA45A}" type="parTrans" cxnId="{F847D19A-A4DA-3341-91AF-5FAD84647B16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85DA8-0B48-2D41-B7D3-A3585A6EBEDB}">
      <dgm:prSet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spc="-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</a:t>
          </a:r>
          <a:r>
            <a: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 Development and Corporate Property</a:t>
          </a:r>
          <a:br>
            <a: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Matthew Rumble (June 2026)</a:t>
          </a:r>
        </a:p>
      </dgm:t>
    </dgm:pt>
    <dgm:pt modelId="{66DBF367-CEA5-4949-9F04-21DCB162221F}" type="sibTrans" cxnId="{509CACFE-216D-1249-B95E-FE360FAD43E2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FD1BA-B2FE-B94F-8552-4D2D90752D3A}" type="parTrans" cxnId="{509CACFE-216D-1249-B95E-FE360FAD43E2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847B4-2B6B-7142-87F4-88454873AF41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Head of Leisure </a:t>
          </a:r>
        </a:p>
      </dgm:t>
    </dgm:pt>
    <dgm:pt modelId="{5C1B759B-934D-154C-9196-214D0DA73B63}" type="sibTrans" cxnId="{7D21110F-1BBA-2C42-A343-662B853FAB82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85EDD-7ED0-0745-AD8E-90CA6099024E}" type="parTrans" cxnId="{7D21110F-1BBA-2C42-A343-662B853FAB82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27B44-D5FE-F44B-BBEE-782858E042E8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Libraries</a:t>
          </a:r>
          <a:endParaRPr lang="en-US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C3053"/>
            </a:solidFill>
          </a:endParaRPr>
        </a:p>
      </dgm:t>
    </dgm:pt>
    <dgm:pt modelId="{16667D9C-DCA0-B34C-80FC-8DAAD7D2628C}" type="sibTrans" cxnId="{891DF53E-F320-9F43-A308-71CCCF0A93A6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390C4837-4B66-A84F-AD76-92C34D4D0B50}" type="parTrans" cxnId="{891DF53E-F320-9F43-A308-71CCCF0A93A6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2D341FE6-6B03-7E44-8385-8FD5DA57FAF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Community Safety and Enforcement</a:t>
          </a:r>
          <a:endParaRPr lang="en-US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C3053"/>
            </a:solidFill>
          </a:endParaRPr>
        </a:p>
      </dgm:t>
    </dgm:pt>
    <dgm:pt modelId="{640C5B94-14B5-7144-8CC4-77C13B84DBB3}" type="sibTrans" cxnId="{977D8446-E4E8-0142-A6BC-04A7A8963EF0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F0F00C2B-F871-2D45-94E4-BA6F9BFE1D4C}" type="parTrans" cxnId="{977D8446-E4E8-0142-A6BC-04A7A8963EF0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BBECA156-1A96-4A47-A557-A254D4150ED9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Health Manager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b="1" dirty="0">
            <a:solidFill>
              <a:srgbClr val="0C3053"/>
            </a:solidFill>
          </a:endParaRPr>
        </a:p>
      </dgm:t>
    </dgm:pt>
    <dgm:pt modelId="{9208CF2B-C3D6-BE44-AF59-6138826C7CCC}" type="sibTrans" cxnId="{298EFBDF-41D4-E944-A935-C7AD9424C90A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D17C5EA8-0066-B146-A136-6FC78632484E}" type="parTrans" cxnId="{298EFBDF-41D4-E944-A935-C7AD9424C90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A5FA57B5-A1C2-D046-841A-B914EDBB06F7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Protection and Licensing Manager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C3053"/>
            </a:solidFill>
          </a:endParaRPr>
        </a:p>
      </dgm:t>
    </dgm:pt>
    <dgm:pt modelId="{425D1EEA-B221-D44F-9FCD-C74A21405CDB}" type="sibTrans" cxnId="{536C0A37-6009-3B47-B6DB-32CDDE05A5E1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BF4E3326-97AE-3F49-BB8C-5D5C58EADF01}" type="parTrans" cxnId="{536C0A37-6009-3B47-B6DB-32CDDE05A5E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5374CF1C-AC26-6240-862C-B8609690CF83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spc="-4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CIP Programme Office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C3053"/>
            </a:solidFill>
            <a:latin typeface="Arial" panose="020B0604020202020204" pitchFamily="34" charset="0"/>
            <a:ea typeface="+mn-lt"/>
            <a:cs typeface="Arial" panose="020B0604020202020204" pitchFamily="34" charset="0"/>
          </a:endParaRPr>
        </a:p>
      </dgm:t>
    </dgm:pt>
    <dgm:pt modelId="{4C7A3626-0337-F447-8D40-D363E43DEB80}" type="sibTrans" cxnId="{35B34AFD-A81A-B94A-9291-62218247731E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210E1-20BA-4947-B7CD-522CADFC98E9}" type="parTrans" cxnId="{35B34AFD-A81A-B94A-9291-62218247731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A4AB5-6162-F944-A841-34B4E7561B95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CIP Development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D6F40-B981-1741-889A-9C62C9ED8930}" type="sibTrans" cxnId="{81D5D6E4-1633-F743-A4C6-7960B8F24499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49F90-9CC3-A948-8B04-88BE99D81735}" type="parTrans" cxnId="{81D5D6E4-1633-F743-A4C6-7960B8F24499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B84CD-57C8-F941-BCB4-A67C4304928D}">
      <dgm:prSet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spc="-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</a:t>
          </a:r>
          <a:r>
            <a: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Recreation and Public Safety</a:t>
          </a:r>
          <a:endParaRPr lang="en-GB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Oliver Jones</a:t>
          </a:r>
        </a:p>
      </dgm:t>
    </dgm:pt>
    <dgm:pt modelId="{6CFAD130-99D9-6B48-8FBD-ACBC269A9358}" type="sibTrans" cxnId="{BC2B5DAE-40A4-7A40-9558-4CBE2D97F268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F3E4-59EE-E044-8B02-0FFFDCC69C9C}" type="parTrans" cxnId="{BC2B5DAE-40A4-7A40-9558-4CBE2D97F268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17B91-4B68-504E-BC41-4EAA37DFA12E}">
      <dgm:prSet custT="1"/>
      <dgm:spPr>
        <a:solidFill>
          <a:srgbClr val="0C3053"/>
        </a:solidFill>
        <a:ln>
          <a:noFill/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Environment and Sustainability</a:t>
          </a:r>
          <a:br>
            <a: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Richard Bradbury</a:t>
          </a:r>
          <a:endParaRPr lang="en-GB" sz="1000" dirty="0">
            <a:solidFill>
              <a:schemeClr val="bg1"/>
            </a:solidFill>
          </a:endParaRPr>
        </a:p>
      </dgm:t>
    </dgm:pt>
    <dgm:pt modelId="{FB6DCA7B-F030-E046-A6B7-FAC0B1D81306}" type="parTrans" cxnId="{9A7F56B4-E8BB-B54E-9199-27ACA76EFAC8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F2BE9529-F5D4-FC43-9FF3-4B3B98296BBE}" type="sibTrans" cxnId="{9A7F56B4-E8BB-B54E-9199-27ACA76EFAC8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7703410C-215E-2B47-9F26-315A6514DB4B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tl" rotWithShape="0">
            <a:prstClr val="black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Environment Services</a:t>
          </a:r>
          <a:b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dirty="0">
            <a:solidFill>
              <a:srgbClr val="0C3053"/>
            </a:solidFill>
          </a:endParaRPr>
        </a:p>
      </dgm:t>
    </dgm:pt>
    <dgm:pt modelId="{74FB27A5-4794-C24D-BBF2-E57A604030A3}" type="parTrans" cxnId="{0A946D67-BBD8-744F-A883-F6760E1F81B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009F3763-8ACE-1649-BDAD-139A9C5EEEF3}" type="sibTrans" cxnId="{0A946D67-BBD8-744F-A883-F6760E1F81BA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2E605A9B-47A9-9749-9834-165318637DB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Climate, Air Quality and Energy</a:t>
          </a:r>
          <a:b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b="1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ACFF3-DB4E-A046-9B38-F2B0705E943F}" type="parTrans" cxnId="{4AFE612E-5EAF-C544-B730-9A8C37C1551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056EBB7E-C288-8A47-84E6-95CDD29763F9}" type="sibTrans" cxnId="{4AFE612E-5EAF-C544-B730-9A8C37C15514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D4589239-A06F-054E-BE83-107771F4BE05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Parking Operations</a:t>
          </a:r>
          <a:endParaRPr lang="en-GB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b="1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2EFA1-E66B-8C46-B289-1AEA8F1BC949}" type="parTrans" cxnId="{682B52B8-C8EE-4147-BD79-773E60D73715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99CF37C0-A2DC-6B41-81A2-968565B09231}" type="sibTrans" cxnId="{682B52B8-C8EE-4147-BD79-773E60D73715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ABB2D471-117E-E444-B6C5-62A2261510F8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Chief Engineer</a:t>
          </a:r>
          <a:b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E6D06-31D8-344B-ABA2-81F5C7D4FA08}" type="parTrans" cxnId="{FEC26C30-585A-524A-A9B3-E5BD6377B320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343A885C-CF9D-6A48-A6C2-3CE3D805A068}" type="sibTrans" cxnId="{FEC26C30-585A-524A-A9B3-E5BD6377B320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B5776BEA-91FE-C54A-87F8-B08FF3960190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Transport Strategy and Projects </a:t>
          </a:r>
        </a:p>
      </dgm:t>
    </dgm:pt>
    <dgm:pt modelId="{A8FBEB9A-7B8F-D142-AD00-D8A4E18894E4}" type="parTrans" cxnId="{A3ED7A9A-78AA-4147-80F8-AD27D6EC1CA9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24D48D2D-7A49-A84E-A157-6F07E0B3F23D}" type="sibTrans" cxnId="{A3ED7A9A-78AA-4147-80F8-AD27D6EC1CA9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018FF81B-1CBE-8C43-B5D6-636345367B82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Camden Accessible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Solutions </a:t>
          </a:r>
          <a:br>
            <a:rPr lang="en-GB" sz="10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1C1E9-9D73-4444-BF7F-D7DB6826DA89}" type="parTrans" cxnId="{9951C3BE-ED56-8942-B427-6A7BB9397D4D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68AEEEEC-BD46-B14C-861B-C7EF7DABA8AA}" type="sibTrans" cxnId="{9951C3BE-ED56-8942-B427-6A7BB9397D4D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A5369FD8-E6E5-604D-B749-7AED179DFFD6}">
      <dgm:prSet custT="1"/>
      <dgm:spPr>
        <a:solidFill>
          <a:schemeClr val="bg1"/>
        </a:solidFill>
        <a:ln w="6350"/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Head of Property</a:t>
          </a:r>
        </a:p>
      </dgm:t>
    </dgm:pt>
    <dgm:pt modelId="{C947D143-00B8-9F48-A8AE-E2EEA50CC87D}" type="parTrans" cxnId="{96CE6CAB-9AD2-5047-96E5-35C38D92D9F6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23B332EA-8485-1E48-821A-54DDC3DF644C}" type="sibTrans" cxnId="{96CE6CAB-9AD2-5047-96E5-35C38D92D9F6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E85EF397-75C7-F342-8919-541D65FB3B06}">
      <dgm:prSet custT="1"/>
      <dgm:spPr>
        <a:solidFill>
          <a:schemeClr val="bg1"/>
        </a:solidFill>
        <a:ln w="6350"/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Head of CIP Technical Design</a:t>
          </a:r>
          <a:endParaRPr lang="en-GB" sz="1000" b="1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94D98-7F50-274B-ADB6-F7751F632104}" type="parTrans" cxnId="{BDEBE91B-B2D7-3B46-92ED-47CA0AEBB24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4DB5CEEB-C76E-8C46-B931-C2C26B64B89B}" type="sibTrans" cxnId="{BDEBE91B-B2D7-3B46-92ED-47CA0AEBB241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0EE2D653-AB9F-F24B-8F8D-D8D59F2A0B0A}">
      <dgm:prSet custT="1"/>
      <dgm:spPr>
        <a:solidFill>
          <a:schemeClr val="bg1"/>
        </a:solidFill>
        <a:ln w="6350"/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Acting Head of CIP Development</a:t>
          </a:r>
        </a:p>
      </dgm:t>
    </dgm:pt>
    <dgm:pt modelId="{2C9D473D-E036-F047-8FFE-C78EBA3CE887}" type="parTrans" cxnId="{ADCAD522-1E4D-254F-A4F6-12E0363759C8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9BBF2B26-1300-014B-A533-4C7BBE439B43}" type="sibTrans" cxnId="{ADCAD522-1E4D-254F-A4F6-12E0363759C8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311506AB-2D6C-F547-A8D4-DF3FD215FCEE}">
      <dgm:prSet custT="1"/>
      <dgm:spPr>
        <a:solidFill>
          <a:schemeClr val="bg1"/>
        </a:solidFill>
        <a:ln w="6350"/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Facilities Management</a:t>
          </a:r>
        </a:p>
      </dgm:t>
    </dgm:pt>
    <dgm:pt modelId="{A5390060-9869-9E4E-A0FC-C2AEAD77DE22}" type="parTrans" cxnId="{7DF832D7-6D19-0D43-AB85-4C83777423B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9DD39EE5-7B14-C44C-9512-40143FCE3937}" type="sibTrans" cxnId="{7DF832D7-6D19-0D43-AB85-4C83777423BA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A888A4A7-6526-5B43-84F2-689C4D1AE1C5}">
      <dgm:prSet custT="1"/>
      <dgm:spPr>
        <a:solidFill>
          <a:schemeClr val="bg1"/>
        </a:solidFill>
        <a:ln w="6350"/>
        <a:effectLst>
          <a:outerShdw dist="50800" dir="2700000" algn="ctr" rotWithShape="0">
            <a:srgbClr val="09213A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Camden Living Development</a:t>
          </a:r>
        </a:p>
      </dgm:t>
    </dgm:pt>
    <dgm:pt modelId="{686442E2-3D79-8F44-9E95-8FAA72F72A59}" type="parTrans" cxnId="{3788EA46-F4FA-224A-8AE1-4DB4879426CD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23412B70-6B98-0441-8F95-1D60AB5E38D5}" type="sibTrans" cxnId="{3788EA46-F4FA-224A-8AE1-4DB4879426CD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0F93802B-308D-B048-9A04-62051C050C84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Corporate Resilience</a:t>
          </a:r>
        </a:p>
      </dgm:t>
    </dgm:pt>
    <dgm:pt modelId="{B847D078-8144-A548-9482-DDE068426873}" type="parTrans" cxnId="{453FB22D-C1F8-034C-A539-2686D1A9ADD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660AB3F7-BFDE-F14F-ABFF-074FE2B0AE43}" type="sibTrans" cxnId="{453FB22D-C1F8-034C-A539-2686D1A9ADD1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28254457-909F-4749-9CF3-9129BB8B1D72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Coronial Services and Business Development</a:t>
          </a:r>
          <a:endParaRPr lang="en-US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EA361-4D9B-6142-8898-660BB0829D79}" type="parTrans" cxnId="{3BF0ACDD-47E7-7E45-BAF8-052A0E18C532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3A1BF83E-FAA2-3743-9E12-BB3CEB05C64F}" type="sibTrans" cxnId="{3BF0ACDD-47E7-7E45-BAF8-052A0E18C532}">
      <dgm:prSet/>
      <dgm:spPr/>
      <dgm:t>
        <a:bodyPr/>
        <a:lstStyle/>
        <a:p>
          <a:pPr>
            <a:lnSpc>
              <a:spcPct val="100000"/>
            </a:lnSpc>
          </a:pPr>
          <a:endParaRPr lang="en-GB" sz="1000">
            <a:solidFill>
              <a:srgbClr val="0C3053"/>
            </a:solidFill>
          </a:endParaRPr>
        </a:p>
      </dgm:t>
    </dgm:pt>
    <dgm:pt modelId="{FF8B5F24-AED6-5E42-A59D-845A8F39AEBB}" type="pres">
      <dgm:prSet presAssocID="{E12F63FA-6A8B-184B-A024-CAA0D771D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27FF05-BF44-FB49-90F7-153E9B29503B}" type="pres">
      <dgm:prSet presAssocID="{6D30A613-F28A-714E-ACA1-E0DC6DFAD76F}" presName="root" presStyleCnt="0"/>
      <dgm:spPr/>
    </dgm:pt>
    <dgm:pt modelId="{216ECC98-8946-4142-8586-234E28760681}" type="pres">
      <dgm:prSet presAssocID="{6D30A613-F28A-714E-ACA1-E0DC6DFAD76F}" presName="rootComposite" presStyleCnt="0"/>
      <dgm:spPr/>
    </dgm:pt>
    <dgm:pt modelId="{9945537B-9E30-E740-B0CF-7363F997EE8C}" type="pres">
      <dgm:prSet presAssocID="{6D30A613-F28A-714E-ACA1-E0DC6DFAD76F}" presName="rootText" presStyleLbl="node1" presStyleIdx="0" presStyleCnt="4" custScaleX="192893"/>
      <dgm:spPr>
        <a:prstGeom prst="roundRect">
          <a:avLst/>
        </a:prstGeom>
      </dgm:spPr>
    </dgm:pt>
    <dgm:pt modelId="{35CB5BA6-DBFA-ED49-BFA4-803580C4459B}" type="pres">
      <dgm:prSet presAssocID="{6D30A613-F28A-714E-ACA1-E0DC6DFAD76F}" presName="rootConnector" presStyleLbl="node1" presStyleIdx="0" presStyleCnt="4"/>
      <dgm:spPr/>
    </dgm:pt>
    <dgm:pt modelId="{1502429B-EB85-1E4E-B1D6-F6F6E010315B}" type="pres">
      <dgm:prSet presAssocID="{6D30A613-F28A-714E-ACA1-E0DC6DFAD76F}" presName="childShape" presStyleCnt="0"/>
      <dgm:spPr/>
    </dgm:pt>
    <dgm:pt modelId="{F4296209-51CA-574C-9BEA-72EBE5F347C8}" type="pres">
      <dgm:prSet presAssocID="{CCD22E13-D316-A546-BDBC-1EFDDFEF4A73}" presName="Name13" presStyleLbl="parChTrans1D2" presStyleIdx="0" presStyleCnt="24"/>
      <dgm:spPr/>
    </dgm:pt>
    <dgm:pt modelId="{9E28A257-506E-C94C-BFC2-2DC6208C959D}" type="pres">
      <dgm:prSet presAssocID="{EA79FAB7-0338-D248-97C0-4EC3DAF0BBD6}" presName="childText" presStyleLbl="bgAcc1" presStyleIdx="0" presStyleCnt="24" custScaleX="196531" custScaleY="99851">
        <dgm:presLayoutVars>
          <dgm:bulletEnabled val="1"/>
        </dgm:presLayoutVars>
      </dgm:prSet>
      <dgm:spPr>
        <a:prstGeom prst="roundRect">
          <a:avLst/>
        </a:prstGeom>
      </dgm:spPr>
    </dgm:pt>
    <dgm:pt modelId="{234D2A13-612A-F245-8457-7569670133EE}" type="pres">
      <dgm:prSet presAssocID="{68849C32-B8EA-4143-A481-54E45188FE46}" presName="Name13" presStyleLbl="parChTrans1D2" presStyleIdx="1" presStyleCnt="24"/>
      <dgm:spPr/>
    </dgm:pt>
    <dgm:pt modelId="{96E3D2B9-3B78-F245-AE81-D16147A99F45}" type="pres">
      <dgm:prSet presAssocID="{679ADFAF-7ECC-6944-A286-AE413BFDD228}" presName="childText" presStyleLbl="bgAcc1" presStyleIdx="1" presStyleCnt="24" custScaleX="196531" custScaleY="99851" custLinFactNeighborX="-1946" custLinFactNeighborY="1557">
        <dgm:presLayoutVars>
          <dgm:bulletEnabled val="1"/>
        </dgm:presLayoutVars>
      </dgm:prSet>
      <dgm:spPr>
        <a:prstGeom prst="roundRect">
          <a:avLst/>
        </a:prstGeom>
      </dgm:spPr>
    </dgm:pt>
    <dgm:pt modelId="{72660246-0DF5-004A-BFC4-2EEF99E9DCBC}" type="pres">
      <dgm:prSet presAssocID="{D0E16686-8568-304F-B4B6-39F96625307E}" presName="Name13" presStyleLbl="parChTrans1D2" presStyleIdx="2" presStyleCnt="24"/>
      <dgm:spPr/>
    </dgm:pt>
    <dgm:pt modelId="{D5BB881E-96EB-0A4A-8AB7-2AB400B02A4F}" type="pres">
      <dgm:prSet presAssocID="{5525704A-7C94-F040-ABAB-322A521E06FD}" presName="childText" presStyleLbl="bgAcc1" presStyleIdx="2" presStyleCnt="24" custScaleX="196531" custScaleY="99851">
        <dgm:presLayoutVars>
          <dgm:bulletEnabled val="1"/>
        </dgm:presLayoutVars>
      </dgm:prSet>
      <dgm:spPr>
        <a:prstGeom prst="roundRect">
          <a:avLst/>
        </a:prstGeom>
      </dgm:spPr>
    </dgm:pt>
    <dgm:pt modelId="{835EBEF1-5C91-3A49-B165-6A29A10E206C}" type="pres">
      <dgm:prSet presAssocID="{2D885678-91A1-6043-970B-E8DCF96DA45A}" presName="Name13" presStyleLbl="parChTrans1D2" presStyleIdx="3" presStyleCnt="24"/>
      <dgm:spPr/>
    </dgm:pt>
    <dgm:pt modelId="{420AE790-B1F5-4A44-994A-29FC5D01AD33}" type="pres">
      <dgm:prSet presAssocID="{DF29DF1B-A282-7F44-96BB-519C1F11FD03}" presName="childText" presStyleLbl="bgAcc1" presStyleIdx="3" presStyleCnt="24" custScaleX="196660" custScaleY="133899">
        <dgm:presLayoutVars>
          <dgm:bulletEnabled val="1"/>
        </dgm:presLayoutVars>
      </dgm:prSet>
      <dgm:spPr>
        <a:prstGeom prst="roundRect">
          <a:avLst/>
        </a:prstGeom>
      </dgm:spPr>
    </dgm:pt>
    <dgm:pt modelId="{5E027B16-ABC9-1F48-889A-811B0037882E}" type="pres">
      <dgm:prSet presAssocID="{A7785DA8-0B48-2D41-B7D3-A3585A6EBEDB}" presName="root" presStyleCnt="0"/>
      <dgm:spPr/>
    </dgm:pt>
    <dgm:pt modelId="{365FBAEB-1A4D-DE4D-AC4F-F285E76D77A7}" type="pres">
      <dgm:prSet presAssocID="{A7785DA8-0B48-2D41-B7D3-A3585A6EBEDB}" presName="rootComposite" presStyleCnt="0"/>
      <dgm:spPr/>
    </dgm:pt>
    <dgm:pt modelId="{57139839-1A71-B846-A7A1-666A8AA7C001}" type="pres">
      <dgm:prSet presAssocID="{A7785DA8-0B48-2D41-B7D3-A3585A6EBEDB}" presName="rootText" presStyleLbl="node1" presStyleIdx="1" presStyleCnt="4" custScaleX="187276" custScaleY="99702"/>
      <dgm:spPr>
        <a:prstGeom prst="roundRect">
          <a:avLst/>
        </a:prstGeom>
      </dgm:spPr>
    </dgm:pt>
    <dgm:pt modelId="{FD20C7D9-2DF8-824D-B1B0-5B74520C8D1E}" type="pres">
      <dgm:prSet presAssocID="{A7785DA8-0B48-2D41-B7D3-A3585A6EBEDB}" presName="rootConnector" presStyleLbl="node1" presStyleIdx="1" presStyleCnt="4"/>
      <dgm:spPr/>
    </dgm:pt>
    <dgm:pt modelId="{527053F0-B52F-3A48-9B1C-FE027CF4C068}" type="pres">
      <dgm:prSet presAssocID="{A7785DA8-0B48-2D41-B7D3-A3585A6EBEDB}" presName="childShape" presStyleCnt="0"/>
      <dgm:spPr/>
    </dgm:pt>
    <dgm:pt modelId="{F97C936C-432D-3B43-B8A0-F1873894F72F}" type="pres">
      <dgm:prSet presAssocID="{83C49F90-9CC3-A948-8B04-88BE99D81735}" presName="Name13" presStyleLbl="parChTrans1D2" presStyleIdx="4" presStyleCnt="24"/>
      <dgm:spPr/>
    </dgm:pt>
    <dgm:pt modelId="{28E1C059-9AA2-334F-B391-9A7F5F951B63}" type="pres">
      <dgm:prSet presAssocID="{F55A4AB5-6162-F944-A841-34B4E7561B95}" presName="childText" presStyleLbl="bgAcc1" presStyleIdx="4" presStyleCnt="24" custScaleX="196531">
        <dgm:presLayoutVars>
          <dgm:bulletEnabled val="1"/>
        </dgm:presLayoutVars>
      </dgm:prSet>
      <dgm:spPr>
        <a:prstGeom prst="roundRect">
          <a:avLst/>
        </a:prstGeom>
      </dgm:spPr>
    </dgm:pt>
    <dgm:pt modelId="{02671C21-4C66-4042-9A36-B5C0E0EE68F0}" type="pres">
      <dgm:prSet presAssocID="{DA2210E1-20BA-4947-B7CD-522CADFC98E9}" presName="Name13" presStyleLbl="parChTrans1D2" presStyleIdx="5" presStyleCnt="24"/>
      <dgm:spPr/>
    </dgm:pt>
    <dgm:pt modelId="{99EF3674-C43B-2443-A1D2-A10DB72B19D6}" type="pres">
      <dgm:prSet presAssocID="{5374CF1C-AC26-6240-862C-B8609690CF83}" presName="childText" presStyleLbl="bgAcc1" presStyleIdx="5" presStyleCnt="24" custScaleX="196531" custScaleY="119837">
        <dgm:presLayoutVars>
          <dgm:bulletEnabled val="1"/>
        </dgm:presLayoutVars>
      </dgm:prSet>
      <dgm:spPr>
        <a:prstGeom prst="roundRect">
          <a:avLst/>
        </a:prstGeom>
      </dgm:spPr>
    </dgm:pt>
    <dgm:pt modelId="{65310442-AA8B-F743-9AAF-82B90E0B3B71}" type="pres">
      <dgm:prSet presAssocID="{C947D143-00B8-9F48-A8AE-E2EEA50CC87D}" presName="Name13" presStyleLbl="parChTrans1D2" presStyleIdx="6" presStyleCnt="24"/>
      <dgm:spPr/>
    </dgm:pt>
    <dgm:pt modelId="{71BF6B6D-E42D-3F4C-AAD6-33B32D418CA4}" type="pres">
      <dgm:prSet presAssocID="{A5369FD8-E6E5-604D-B749-7AED179DFFD6}" presName="childText" presStyleLbl="bgAcc1" presStyleIdx="6" presStyleCnt="24" custScaleX="196621">
        <dgm:presLayoutVars>
          <dgm:bulletEnabled val="1"/>
        </dgm:presLayoutVars>
      </dgm:prSet>
      <dgm:spPr/>
    </dgm:pt>
    <dgm:pt modelId="{EEC12FB1-AA9E-E145-8DCE-0B9A2CCDB5DA}" type="pres">
      <dgm:prSet presAssocID="{38094D98-7F50-274B-ADB6-F7751F632104}" presName="Name13" presStyleLbl="parChTrans1D2" presStyleIdx="7" presStyleCnt="24"/>
      <dgm:spPr/>
    </dgm:pt>
    <dgm:pt modelId="{C4380358-45DB-834B-9580-6C8FCA13DDE3}" type="pres">
      <dgm:prSet presAssocID="{E85EF397-75C7-F342-8919-541D65FB3B06}" presName="childText" presStyleLbl="bgAcc1" presStyleIdx="7" presStyleCnt="24" custScaleX="196621">
        <dgm:presLayoutVars>
          <dgm:bulletEnabled val="1"/>
        </dgm:presLayoutVars>
      </dgm:prSet>
      <dgm:spPr/>
    </dgm:pt>
    <dgm:pt modelId="{14D25A25-DF6B-714C-87CA-ECCBC81DB1DE}" type="pres">
      <dgm:prSet presAssocID="{2C9D473D-E036-F047-8FFE-C78EBA3CE887}" presName="Name13" presStyleLbl="parChTrans1D2" presStyleIdx="8" presStyleCnt="24"/>
      <dgm:spPr/>
    </dgm:pt>
    <dgm:pt modelId="{6FC583FC-751A-7746-8C21-D768409D30FD}" type="pres">
      <dgm:prSet presAssocID="{0EE2D653-AB9F-F24B-8F8D-D8D59F2A0B0A}" presName="childText" presStyleLbl="bgAcc1" presStyleIdx="8" presStyleCnt="24" custScaleX="196621">
        <dgm:presLayoutVars>
          <dgm:bulletEnabled val="1"/>
        </dgm:presLayoutVars>
      </dgm:prSet>
      <dgm:spPr/>
    </dgm:pt>
    <dgm:pt modelId="{E59B1DAE-3D38-7347-9B26-C36D0D1E4C2A}" type="pres">
      <dgm:prSet presAssocID="{A5390060-9869-9E4E-A0FC-C2AEAD77DE22}" presName="Name13" presStyleLbl="parChTrans1D2" presStyleIdx="9" presStyleCnt="24"/>
      <dgm:spPr/>
    </dgm:pt>
    <dgm:pt modelId="{70F8CA91-8663-F147-884B-E00CBBAC0F57}" type="pres">
      <dgm:prSet presAssocID="{311506AB-2D6C-F547-A8D4-DF3FD215FCEE}" presName="childText" presStyleLbl="bgAcc1" presStyleIdx="9" presStyleCnt="24" custScaleX="196621">
        <dgm:presLayoutVars>
          <dgm:bulletEnabled val="1"/>
        </dgm:presLayoutVars>
      </dgm:prSet>
      <dgm:spPr/>
    </dgm:pt>
    <dgm:pt modelId="{6C59DE11-F8A7-274D-9820-95925F7B438A}" type="pres">
      <dgm:prSet presAssocID="{686442E2-3D79-8F44-9E95-8FAA72F72A59}" presName="Name13" presStyleLbl="parChTrans1D2" presStyleIdx="10" presStyleCnt="24"/>
      <dgm:spPr/>
    </dgm:pt>
    <dgm:pt modelId="{1259D859-6C30-D84D-9AC3-9E98EA6D4027}" type="pres">
      <dgm:prSet presAssocID="{A888A4A7-6526-5B43-84F2-689C4D1AE1C5}" presName="childText" presStyleLbl="bgAcc1" presStyleIdx="10" presStyleCnt="24" custScaleX="196621" custScaleY="133585">
        <dgm:presLayoutVars>
          <dgm:bulletEnabled val="1"/>
        </dgm:presLayoutVars>
      </dgm:prSet>
      <dgm:spPr/>
    </dgm:pt>
    <dgm:pt modelId="{710417D5-E3BE-4444-9D4A-17E2B67441AC}" type="pres">
      <dgm:prSet presAssocID="{7D4B84CD-57C8-F941-BCB4-A67C4304928D}" presName="root" presStyleCnt="0"/>
      <dgm:spPr/>
    </dgm:pt>
    <dgm:pt modelId="{FD179C56-0337-0C43-9FDB-745E5C41BD82}" type="pres">
      <dgm:prSet presAssocID="{7D4B84CD-57C8-F941-BCB4-A67C4304928D}" presName="rootComposite" presStyleCnt="0"/>
      <dgm:spPr/>
    </dgm:pt>
    <dgm:pt modelId="{C54976C6-7063-9249-9472-57764A8002AA}" type="pres">
      <dgm:prSet presAssocID="{7D4B84CD-57C8-F941-BCB4-A67C4304928D}" presName="rootText" presStyleLbl="node1" presStyleIdx="2" presStyleCnt="4" custScaleX="188268"/>
      <dgm:spPr>
        <a:prstGeom prst="roundRect">
          <a:avLst/>
        </a:prstGeom>
      </dgm:spPr>
    </dgm:pt>
    <dgm:pt modelId="{6B146F13-8C6C-424E-9058-8D64DD5C61A1}" type="pres">
      <dgm:prSet presAssocID="{7D4B84CD-57C8-F941-BCB4-A67C4304928D}" presName="rootConnector" presStyleLbl="node1" presStyleIdx="2" presStyleCnt="4"/>
      <dgm:spPr/>
    </dgm:pt>
    <dgm:pt modelId="{9027B60A-107C-094D-A846-EFFF52E4C98D}" type="pres">
      <dgm:prSet presAssocID="{7D4B84CD-57C8-F941-BCB4-A67C4304928D}" presName="childShape" presStyleCnt="0"/>
      <dgm:spPr/>
    </dgm:pt>
    <dgm:pt modelId="{80B10A30-D5A4-C341-A189-58613CE87232}" type="pres">
      <dgm:prSet presAssocID="{D3385EDD-7ED0-0745-AD8E-90CA6099024E}" presName="Name13" presStyleLbl="parChTrans1D2" presStyleIdx="11" presStyleCnt="24"/>
      <dgm:spPr/>
    </dgm:pt>
    <dgm:pt modelId="{CDA1102C-103A-C746-981B-D90A831CD613}" type="pres">
      <dgm:prSet presAssocID="{2C6847B4-2B6B-7142-87F4-88454873AF41}" presName="childText" presStyleLbl="bgAcc1" presStyleIdx="11" presStyleCnt="24" custScaleX="196531">
        <dgm:presLayoutVars>
          <dgm:bulletEnabled val="1"/>
        </dgm:presLayoutVars>
      </dgm:prSet>
      <dgm:spPr>
        <a:prstGeom prst="roundRect">
          <a:avLst/>
        </a:prstGeom>
      </dgm:spPr>
    </dgm:pt>
    <dgm:pt modelId="{763F790D-6871-3D42-8826-DE6722BF0064}" type="pres">
      <dgm:prSet presAssocID="{390C4837-4B66-A84F-AD76-92C34D4D0B50}" presName="Name13" presStyleLbl="parChTrans1D2" presStyleIdx="12" presStyleCnt="24"/>
      <dgm:spPr/>
    </dgm:pt>
    <dgm:pt modelId="{CE54D5DB-9438-DC44-BFD8-7DFD1B9DD705}" type="pres">
      <dgm:prSet presAssocID="{C4727B44-D5FE-F44B-BBEE-782858E042E8}" presName="childText" presStyleLbl="bgAcc1" presStyleIdx="12" presStyleCnt="24" custScaleX="196531">
        <dgm:presLayoutVars>
          <dgm:bulletEnabled val="1"/>
        </dgm:presLayoutVars>
      </dgm:prSet>
      <dgm:spPr>
        <a:prstGeom prst="roundRect">
          <a:avLst/>
        </a:prstGeom>
      </dgm:spPr>
    </dgm:pt>
    <dgm:pt modelId="{6CAA0BFF-85F1-8042-9BA1-1F269F3566F5}" type="pres">
      <dgm:prSet presAssocID="{F0F00C2B-F871-2D45-94E4-BA6F9BFE1D4C}" presName="Name13" presStyleLbl="parChTrans1D2" presStyleIdx="13" presStyleCnt="24"/>
      <dgm:spPr/>
    </dgm:pt>
    <dgm:pt modelId="{260C4192-0A84-2A4A-BA62-0BC6C464BF90}" type="pres">
      <dgm:prSet presAssocID="{2D341FE6-6B03-7E44-8385-8FD5DA57FAFD}" presName="childText" presStyleLbl="bgAcc1" presStyleIdx="13" presStyleCnt="24" custScaleX="196531" custScaleY="115692">
        <dgm:presLayoutVars>
          <dgm:bulletEnabled val="1"/>
        </dgm:presLayoutVars>
      </dgm:prSet>
      <dgm:spPr>
        <a:prstGeom prst="roundRect">
          <a:avLst/>
        </a:prstGeom>
      </dgm:spPr>
    </dgm:pt>
    <dgm:pt modelId="{E34CEC53-3638-F94D-99D5-1C767AA12135}" type="pres">
      <dgm:prSet presAssocID="{D17C5EA8-0066-B146-A136-6FC78632484E}" presName="Name13" presStyleLbl="parChTrans1D2" presStyleIdx="14" presStyleCnt="24"/>
      <dgm:spPr/>
    </dgm:pt>
    <dgm:pt modelId="{423426FB-A275-1D40-8909-201C93E6288F}" type="pres">
      <dgm:prSet presAssocID="{BBECA156-1A96-4A47-A557-A254D4150ED9}" presName="childText" presStyleLbl="bgAcc1" presStyleIdx="14" presStyleCnt="24" custScaleX="196531">
        <dgm:presLayoutVars>
          <dgm:bulletEnabled val="1"/>
        </dgm:presLayoutVars>
      </dgm:prSet>
      <dgm:spPr>
        <a:prstGeom prst="roundRect">
          <a:avLst/>
        </a:prstGeom>
      </dgm:spPr>
    </dgm:pt>
    <dgm:pt modelId="{97D9BFED-4316-D94F-A4DD-4D4D3A433730}" type="pres">
      <dgm:prSet presAssocID="{BF4E3326-97AE-3F49-BB8C-5D5C58EADF01}" presName="Name13" presStyleLbl="parChTrans1D2" presStyleIdx="15" presStyleCnt="24"/>
      <dgm:spPr/>
    </dgm:pt>
    <dgm:pt modelId="{A0C04261-5617-8E4D-A849-9690527B1431}" type="pres">
      <dgm:prSet presAssocID="{A5FA57B5-A1C2-D046-841A-B914EDBB06F7}" presName="childText" presStyleLbl="bgAcc1" presStyleIdx="15" presStyleCnt="24" custScaleX="196531">
        <dgm:presLayoutVars>
          <dgm:bulletEnabled val="1"/>
        </dgm:presLayoutVars>
      </dgm:prSet>
      <dgm:spPr>
        <a:prstGeom prst="roundRect">
          <a:avLst/>
        </a:prstGeom>
      </dgm:spPr>
    </dgm:pt>
    <dgm:pt modelId="{AB41487D-C15E-764D-9152-47533A755564}" type="pres">
      <dgm:prSet presAssocID="{F5EEA361-4D9B-6142-8898-660BB0829D79}" presName="Name13" presStyleLbl="parChTrans1D2" presStyleIdx="16" presStyleCnt="24"/>
      <dgm:spPr/>
    </dgm:pt>
    <dgm:pt modelId="{BC3684C5-530C-294D-9261-9EDB33E73C3A}" type="pres">
      <dgm:prSet presAssocID="{28254457-909F-4749-9CF3-9129BB8B1D72}" presName="childText" presStyleLbl="bgAcc1" presStyleIdx="16" presStyleCnt="24" custScaleX="196621">
        <dgm:presLayoutVars>
          <dgm:bulletEnabled val="1"/>
        </dgm:presLayoutVars>
      </dgm:prSet>
      <dgm:spPr/>
    </dgm:pt>
    <dgm:pt modelId="{58D679F5-AD80-3E43-A34C-DB1B6BC95B28}" type="pres">
      <dgm:prSet presAssocID="{B847D078-8144-A548-9482-DDE068426873}" presName="Name13" presStyleLbl="parChTrans1D2" presStyleIdx="17" presStyleCnt="24"/>
      <dgm:spPr/>
    </dgm:pt>
    <dgm:pt modelId="{BE205422-F3DB-804D-85D4-74921367D927}" type="pres">
      <dgm:prSet presAssocID="{0F93802B-308D-B048-9A04-62051C050C84}" presName="childText" presStyleLbl="bgAcc1" presStyleIdx="17" presStyleCnt="24" custScaleX="196621">
        <dgm:presLayoutVars>
          <dgm:bulletEnabled val="1"/>
        </dgm:presLayoutVars>
      </dgm:prSet>
      <dgm:spPr/>
    </dgm:pt>
    <dgm:pt modelId="{5ED297CC-C730-F744-BEBD-9E2371D4B679}" type="pres">
      <dgm:prSet presAssocID="{C6B17B91-4B68-504E-BC41-4EAA37DFA12E}" presName="root" presStyleCnt="0"/>
      <dgm:spPr/>
    </dgm:pt>
    <dgm:pt modelId="{8323B3D5-5504-914F-A65E-702025F69FAB}" type="pres">
      <dgm:prSet presAssocID="{C6B17B91-4B68-504E-BC41-4EAA37DFA12E}" presName="rootComposite" presStyleCnt="0"/>
      <dgm:spPr/>
    </dgm:pt>
    <dgm:pt modelId="{5261C6F3-7200-5D40-9B75-E0CC085BC5ED}" type="pres">
      <dgm:prSet presAssocID="{C6B17B91-4B68-504E-BC41-4EAA37DFA12E}" presName="rootText" presStyleLbl="node1" presStyleIdx="3" presStyleCnt="4" custScaleX="188716"/>
      <dgm:spPr/>
    </dgm:pt>
    <dgm:pt modelId="{4A32387E-CA06-8540-84E4-70006F349A01}" type="pres">
      <dgm:prSet presAssocID="{C6B17B91-4B68-504E-BC41-4EAA37DFA12E}" presName="rootConnector" presStyleLbl="node1" presStyleIdx="3" presStyleCnt="4"/>
      <dgm:spPr/>
    </dgm:pt>
    <dgm:pt modelId="{AF0A139C-F46B-0545-BD62-71173BCF2259}" type="pres">
      <dgm:prSet presAssocID="{C6B17B91-4B68-504E-BC41-4EAA37DFA12E}" presName="childShape" presStyleCnt="0"/>
      <dgm:spPr/>
    </dgm:pt>
    <dgm:pt modelId="{009F1501-3517-3C40-95D8-2E31F33837C8}" type="pres">
      <dgm:prSet presAssocID="{74FB27A5-4794-C24D-BBF2-E57A604030A3}" presName="Name13" presStyleLbl="parChTrans1D2" presStyleIdx="18" presStyleCnt="24"/>
      <dgm:spPr/>
    </dgm:pt>
    <dgm:pt modelId="{D813F60C-89A2-D143-AAB7-9A091796F436}" type="pres">
      <dgm:prSet presAssocID="{7703410C-215E-2B47-9F26-315A6514DB4B}" presName="childText" presStyleLbl="bgAcc1" presStyleIdx="18" presStyleCnt="24" custScaleX="196543">
        <dgm:presLayoutVars>
          <dgm:bulletEnabled val="1"/>
        </dgm:presLayoutVars>
      </dgm:prSet>
      <dgm:spPr/>
    </dgm:pt>
    <dgm:pt modelId="{EC806CDF-3F69-2748-839D-D5B071656EB7}" type="pres">
      <dgm:prSet presAssocID="{026ACFF3-DB4E-A046-9B38-F2B0705E943F}" presName="Name13" presStyleLbl="parChTrans1D2" presStyleIdx="19" presStyleCnt="24"/>
      <dgm:spPr/>
    </dgm:pt>
    <dgm:pt modelId="{BB1DB000-F205-584F-BAF0-855609E71E51}" type="pres">
      <dgm:prSet presAssocID="{2E605A9B-47A9-9749-9834-165318637DBD}" presName="childText" presStyleLbl="bgAcc1" presStyleIdx="19" presStyleCnt="24" custScaleX="196543">
        <dgm:presLayoutVars>
          <dgm:bulletEnabled val="1"/>
        </dgm:presLayoutVars>
      </dgm:prSet>
      <dgm:spPr/>
    </dgm:pt>
    <dgm:pt modelId="{B1DF9E60-8074-E94E-90DF-DD5F13C1489C}" type="pres">
      <dgm:prSet presAssocID="{475E6D06-31D8-344B-ABA2-81F5C7D4FA08}" presName="Name13" presStyleLbl="parChTrans1D2" presStyleIdx="20" presStyleCnt="24"/>
      <dgm:spPr/>
    </dgm:pt>
    <dgm:pt modelId="{45B02E4A-E323-884C-9B09-F96FD49335EB}" type="pres">
      <dgm:prSet presAssocID="{ABB2D471-117E-E444-B6C5-62A2261510F8}" presName="childText" presStyleLbl="bgAcc1" presStyleIdx="20" presStyleCnt="24" custScaleX="196543">
        <dgm:presLayoutVars>
          <dgm:bulletEnabled val="1"/>
        </dgm:presLayoutVars>
      </dgm:prSet>
      <dgm:spPr/>
    </dgm:pt>
    <dgm:pt modelId="{07CEC3B0-84EC-9047-A6CD-2E33AE5BE176}" type="pres">
      <dgm:prSet presAssocID="{A8FBEB9A-7B8F-D142-AD00-D8A4E18894E4}" presName="Name13" presStyleLbl="parChTrans1D2" presStyleIdx="21" presStyleCnt="24"/>
      <dgm:spPr/>
    </dgm:pt>
    <dgm:pt modelId="{0C197F46-4543-A64E-989D-36094EF26A1F}" type="pres">
      <dgm:prSet presAssocID="{B5776BEA-91FE-C54A-87F8-B08FF3960190}" presName="childText" presStyleLbl="bgAcc1" presStyleIdx="21" presStyleCnt="24" custScaleX="196543">
        <dgm:presLayoutVars>
          <dgm:bulletEnabled val="1"/>
        </dgm:presLayoutVars>
      </dgm:prSet>
      <dgm:spPr/>
    </dgm:pt>
    <dgm:pt modelId="{AAB2656C-A058-744C-A81C-FEF5463E09D6}" type="pres">
      <dgm:prSet presAssocID="{3791C1E9-9D73-4444-BF7F-D7DB6826DA89}" presName="Name13" presStyleLbl="parChTrans1D2" presStyleIdx="22" presStyleCnt="24"/>
      <dgm:spPr/>
    </dgm:pt>
    <dgm:pt modelId="{802E126C-B607-D943-80AB-20D75379FD2C}" type="pres">
      <dgm:prSet presAssocID="{018FF81B-1CBE-8C43-B5D6-636345367B82}" presName="childText" presStyleLbl="bgAcc1" presStyleIdx="22" presStyleCnt="24" custScaleX="196543" custScaleY="117681">
        <dgm:presLayoutVars>
          <dgm:bulletEnabled val="1"/>
        </dgm:presLayoutVars>
      </dgm:prSet>
      <dgm:spPr/>
    </dgm:pt>
    <dgm:pt modelId="{9FDFF78A-69D2-C443-9BE6-0EDEC4275687}" type="pres">
      <dgm:prSet presAssocID="{B5C2EFA1-E66B-8C46-B289-1AEA8F1BC949}" presName="Name13" presStyleLbl="parChTrans1D2" presStyleIdx="23" presStyleCnt="24"/>
      <dgm:spPr/>
    </dgm:pt>
    <dgm:pt modelId="{392D80CF-F373-F347-8399-A7EDE58BC2F7}" type="pres">
      <dgm:prSet presAssocID="{D4589239-A06F-054E-BE83-107771F4BE05}" presName="childText" presStyleLbl="bgAcc1" presStyleIdx="23" presStyleCnt="24" custScaleX="196543">
        <dgm:presLayoutVars>
          <dgm:bulletEnabled val="1"/>
        </dgm:presLayoutVars>
      </dgm:prSet>
      <dgm:spPr/>
    </dgm:pt>
  </dgm:ptLst>
  <dgm:cxnLst>
    <dgm:cxn modelId="{122A1607-A3E9-CD41-A55E-DA2B8000CB8F}" srcId="{E12F63FA-6A8B-184B-A024-CAA0D771DD08}" destId="{6D30A613-F28A-714E-ACA1-E0DC6DFAD76F}" srcOrd="0" destOrd="0" parTransId="{A536895C-24D8-FC48-B4AE-241D13DF5F95}" sibTransId="{F5EC1802-3E93-7B40-9297-D0C74A54DB69}"/>
    <dgm:cxn modelId="{C84FBE08-2DBC-284D-BD20-E529C38A190F}" type="presOf" srcId="{E85EF397-75C7-F342-8919-541D65FB3B06}" destId="{C4380358-45DB-834B-9580-6C8FCA13DDE3}" srcOrd="0" destOrd="0" presId="urn:microsoft.com/office/officeart/2005/8/layout/hierarchy3"/>
    <dgm:cxn modelId="{7D21110F-1BBA-2C42-A343-662B853FAB82}" srcId="{7D4B84CD-57C8-F941-BCB4-A67C4304928D}" destId="{2C6847B4-2B6B-7142-87F4-88454873AF41}" srcOrd="0" destOrd="0" parTransId="{D3385EDD-7ED0-0745-AD8E-90CA6099024E}" sibTransId="{5C1B759B-934D-154C-9196-214D0DA73B63}"/>
    <dgm:cxn modelId="{EC5E3A10-FEC4-DE46-A55F-FEB0958A9810}" type="presOf" srcId="{F0F00C2B-F871-2D45-94E4-BA6F9BFE1D4C}" destId="{6CAA0BFF-85F1-8042-9BA1-1F269F3566F5}" srcOrd="0" destOrd="0" presId="urn:microsoft.com/office/officeart/2005/8/layout/hierarchy3"/>
    <dgm:cxn modelId="{E98E0413-FE2B-0C45-B788-03CAECBEA2D8}" type="presOf" srcId="{CCD22E13-D316-A546-BDBC-1EFDDFEF4A73}" destId="{F4296209-51CA-574C-9BEA-72EBE5F347C8}" srcOrd="0" destOrd="0" presId="urn:microsoft.com/office/officeart/2005/8/layout/hierarchy3"/>
    <dgm:cxn modelId="{43396D16-3F6E-BC49-9D22-82CBDE52451E}" type="presOf" srcId="{68849C32-B8EA-4143-A481-54E45188FE46}" destId="{234D2A13-612A-F245-8457-7569670133EE}" srcOrd="0" destOrd="0" presId="urn:microsoft.com/office/officeart/2005/8/layout/hierarchy3"/>
    <dgm:cxn modelId="{379A1A1A-2722-3647-916D-A2DB4C9F8026}" type="presOf" srcId="{3791C1E9-9D73-4444-BF7F-D7DB6826DA89}" destId="{AAB2656C-A058-744C-A81C-FEF5463E09D6}" srcOrd="0" destOrd="0" presId="urn:microsoft.com/office/officeart/2005/8/layout/hierarchy3"/>
    <dgm:cxn modelId="{BDEBE91B-B2D7-3B46-92ED-47CA0AEBB241}" srcId="{A7785DA8-0B48-2D41-B7D3-A3585A6EBEDB}" destId="{E85EF397-75C7-F342-8919-541D65FB3B06}" srcOrd="3" destOrd="0" parTransId="{38094D98-7F50-274B-ADB6-F7751F632104}" sibTransId="{4DB5CEEB-C76E-8C46-B931-C2C26B64B89B}"/>
    <dgm:cxn modelId="{99EC8F1F-A1EA-8E48-B965-6A075E86499C}" srcId="{6D30A613-F28A-714E-ACA1-E0DC6DFAD76F}" destId="{EA79FAB7-0338-D248-97C0-4EC3DAF0BBD6}" srcOrd="0" destOrd="0" parTransId="{CCD22E13-D316-A546-BDBC-1EFDDFEF4A73}" sibTransId="{3A813F54-4DB1-E649-9A3B-55A7361D56D4}"/>
    <dgm:cxn modelId="{ADCAD522-1E4D-254F-A4F6-12E0363759C8}" srcId="{A7785DA8-0B48-2D41-B7D3-A3585A6EBEDB}" destId="{0EE2D653-AB9F-F24B-8F8D-D8D59F2A0B0A}" srcOrd="4" destOrd="0" parTransId="{2C9D473D-E036-F047-8FFE-C78EBA3CE887}" sibTransId="{9BBF2B26-1300-014B-A533-4C7BBE439B43}"/>
    <dgm:cxn modelId="{44E0AD27-BF40-9648-97FE-5C25D9565D57}" type="presOf" srcId="{6D30A613-F28A-714E-ACA1-E0DC6DFAD76F}" destId="{35CB5BA6-DBFA-ED49-BFA4-803580C4459B}" srcOrd="1" destOrd="0" presId="urn:microsoft.com/office/officeart/2005/8/layout/hierarchy3"/>
    <dgm:cxn modelId="{453FB22D-C1F8-034C-A539-2686D1A9ADD1}" srcId="{7D4B84CD-57C8-F941-BCB4-A67C4304928D}" destId="{0F93802B-308D-B048-9A04-62051C050C84}" srcOrd="6" destOrd="0" parTransId="{B847D078-8144-A548-9482-DDE068426873}" sibTransId="{660AB3F7-BFDE-F14F-ABFF-074FE2B0AE43}"/>
    <dgm:cxn modelId="{4AFE612E-5EAF-C544-B730-9A8C37C15514}" srcId="{C6B17B91-4B68-504E-BC41-4EAA37DFA12E}" destId="{2E605A9B-47A9-9749-9834-165318637DBD}" srcOrd="1" destOrd="0" parTransId="{026ACFF3-DB4E-A046-9B38-F2B0705E943F}" sibTransId="{056EBB7E-C288-8A47-84E6-95CDD29763F9}"/>
    <dgm:cxn modelId="{1E5D0A30-369B-814F-9DD4-532979455A0F}" type="presOf" srcId="{B847D078-8144-A548-9482-DDE068426873}" destId="{58D679F5-AD80-3E43-A34C-DB1B6BC95B28}" srcOrd="0" destOrd="0" presId="urn:microsoft.com/office/officeart/2005/8/layout/hierarchy3"/>
    <dgm:cxn modelId="{FEC26C30-585A-524A-A9B3-E5BD6377B320}" srcId="{C6B17B91-4B68-504E-BC41-4EAA37DFA12E}" destId="{ABB2D471-117E-E444-B6C5-62A2261510F8}" srcOrd="2" destOrd="0" parTransId="{475E6D06-31D8-344B-ABA2-81F5C7D4FA08}" sibTransId="{343A885C-CF9D-6A48-A6C2-3CE3D805A068}"/>
    <dgm:cxn modelId="{536C0A37-6009-3B47-B6DB-32CDDE05A5E1}" srcId="{7D4B84CD-57C8-F941-BCB4-A67C4304928D}" destId="{A5FA57B5-A1C2-D046-841A-B914EDBB06F7}" srcOrd="4" destOrd="0" parTransId="{BF4E3326-97AE-3F49-BB8C-5D5C58EADF01}" sibTransId="{425D1EEA-B221-D44F-9FCD-C74A21405CDB}"/>
    <dgm:cxn modelId="{5982503E-4C97-104C-8F1A-2B06BDEC701D}" type="presOf" srcId="{DF29DF1B-A282-7F44-96BB-519C1F11FD03}" destId="{420AE790-B1F5-4A44-994A-29FC5D01AD33}" srcOrd="0" destOrd="0" presId="urn:microsoft.com/office/officeart/2005/8/layout/hierarchy3"/>
    <dgm:cxn modelId="{891DF53E-F320-9F43-A308-71CCCF0A93A6}" srcId="{7D4B84CD-57C8-F941-BCB4-A67C4304928D}" destId="{C4727B44-D5FE-F44B-BBEE-782858E042E8}" srcOrd="1" destOrd="0" parTransId="{390C4837-4B66-A84F-AD76-92C34D4D0B50}" sibTransId="{16667D9C-DCA0-B34C-80FC-8DAAD7D2628C}"/>
    <dgm:cxn modelId="{A0771A5E-0387-AE4C-BB4C-72623AB78F46}" type="presOf" srcId="{A5369FD8-E6E5-604D-B749-7AED179DFFD6}" destId="{71BF6B6D-E42D-3F4C-AAD6-33B32D418CA4}" srcOrd="0" destOrd="0" presId="urn:microsoft.com/office/officeart/2005/8/layout/hierarchy3"/>
    <dgm:cxn modelId="{E6761B5E-2777-594E-A263-06D8431F83E7}" type="presOf" srcId="{C4727B44-D5FE-F44B-BBEE-782858E042E8}" destId="{CE54D5DB-9438-DC44-BFD8-7DFD1B9DD705}" srcOrd="0" destOrd="0" presId="urn:microsoft.com/office/officeart/2005/8/layout/hierarchy3"/>
    <dgm:cxn modelId="{4234AA41-6358-6A4A-96C0-6208DDE5A70A}" type="presOf" srcId="{BF4E3326-97AE-3F49-BB8C-5D5C58EADF01}" destId="{97D9BFED-4316-D94F-A4DD-4D4D3A433730}" srcOrd="0" destOrd="0" presId="urn:microsoft.com/office/officeart/2005/8/layout/hierarchy3"/>
    <dgm:cxn modelId="{0D0D2A43-E1B4-B842-A0EB-578706130790}" type="presOf" srcId="{6D30A613-F28A-714E-ACA1-E0DC6DFAD76F}" destId="{9945537B-9E30-E740-B0CF-7363F997EE8C}" srcOrd="0" destOrd="0" presId="urn:microsoft.com/office/officeart/2005/8/layout/hierarchy3"/>
    <dgm:cxn modelId="{C8E0E445-9A1D-2849-8E55-D09599B54992}" type="presOf" srcId="{A7785DA8-0B48-2D41-B7D3-A3585A6EBEDB}" destId="{57139839-1A71-B846-A7A1-666A8AA7C001}" srcOrd="0" destOrd="0" presId="urn:microsoft.com/office/officeart/2005/8/layout/hierarchy3"/>
    <dgm:cxn modelId="{977D8446-E4E8-0142-A6BC-04A7A8963EF0}" srcId="{7D4B84CD-57C8-F941-BCB4-A67C4304928D}" destId="{2D341FE6-6B03-7E44-8385-8FD5DA57FAFD}" srcOrd="2" destOrd="0" parTransId="{F0F00C2B-F871-2D45-94E4-BA6F9BFE1D4C}" sibTransId="{640C5B94-14B5-7144-8CC4-77C13B84DBB3}"/>
    <dgm:cxn modelId="{3788EA46-F4FA-224A-8AE1-4DB4879426CD}" srcId="{A7785DA8-0B48-2D41-B7D3-A3585A6EBEDB}" destId="{A888A4A7-6526-5B43-84F2-689C4D1AE1C5}" srcOrd="6" destOrd="0" parTransId="{686442E2-3D79-8F44-9E95-8FAA72F72A59}" sibTransId="{23412B70-6B98-0441-8F95-1D60AB5E38D5}"/>
    <dgm:cxn modelId="{0A946D67-BBD8-744F-A883-F6760E1F81BA}" srcId="{C6B17B91-4B68-504E-BC41-4EAA37DFA12E}" destId="{7703410C-215E-2B47-9F26-315A6514DB4B}" srcOrd="0" destOrd="0" parTransId="{74FB27A5-4794-C24D-BBF2-E57A604030A3}" sibTransId="{009F3763-8ACE-1649-BDAD-139A9C5EEEF3}"/>
    <dgm:cxn modelId="{78DC8848-5947-DB45-BDEC-71CB4608B23C}" type="presOf" srcId="{7703410C-215E-2B47-9F26-315A6514DB4B}" destId="{D813F60C-89A2-D143-AAB7-9A091796F436}" srcOrd="0" destOrd="0" presId="urn:microsoft.com/office/officeart/2005/8/layout/hierarchy3"/>
    <dgm:cxn modelId="{6ED38968-852D-5341-8752-A63ECA42AD80}" type="presOf" srcId="{C947D143-00B8-9F48-A8AE-E2EEA50CC87D}" destId="{65310442-AA8B-F743-9AAF-82B90E0B3B71}" srcOrd="0" destOrd="0" presId="urn:microsoft.com/office/officeart/2005/8/layout/hierarchy3"/>
    <dgm:cxn modelId="{DC7B8D49-AA93-0D4F-907C-6E740F991180}" srcId="{6D30A613-F28A-714E-ACA1-E0DC6DFAD76F}" destId="{679ADFAF-7ECC-6944-A286-AE413BFDD228}" srcOrd="1" destOrd="0" parTransId="{68849C32-B8EA-4143-A481-54E45188FE46}" sibTransId="{78C25531-0591-004E-BA4B-DFD43DE4620D}"/>
    <dgm:cxn modelId="{EB21856A-57B9-3847-A790-B5CF2E09B14F}" srcId="{6D30A613-F28A-714E-ACA1-E0DC6DFAD76F}" destId="{5525704A-7C94-F040-ABAB-322A521E06FD}" srcOrd="2" destOrd="0" parTransId="{D0E16686-8568-304F-B4B6-39F96625307E}" sibTransId="{00C992D7-463F-5646-AA70-D110AA0032C2}"/>
    <dgm:cxn modelId="{B6520B4C-771B-6C49-8DD8-305995E3B7CC}" type="presOf" srcId="{7D4B84CD-57C8-F941-BCB4-A67C4304928D}" destId="{6B146F13-8C6C-424E-9058-8D64DD5C61A1}" srcOrd="1" destOrd="0" presId="urn:microsoft.com/office/officeart/2005/8/layout/hierarchy3"/>
    <dgm:cxn modelId="{1878B071-E9AF-2B49-8C66-697257231B2B}" type="presOf" srcId="{018FF81B-1CBE-8C43-B5D6-636345367B82}" destId="{802E126C-B607-D943-80AB-20D75379FD2C}" srcOrd="0" destOrd="0" presId="urn:microsoft.com/office/officeart/2005/8/layout/hierarchy3"/>
    <dgm:cxn modelId="{4F9D5C72-3F05-6F47-9D65-FC0DA3420FFB}" type="presOf" srcId="{2D341FE6-6B03-7E44-8385-8FD5DA57FAFD}" destId="{260C4192-0A84-2A4A-BA62-0BC6C464BF90}" srcOrd="0" destOrd="0" presId="urn:microsoft.com/office/officeart/2005/8/layout/hierarchy3"/>
    <dgm:cxn modelId="{0FDD1D74-E29C-C24B-B8CE-B49BE01D8372}" type="presOf" srcId="{28254457-909F-4749-9CF3-9129BB8B1D72}" destId="{BC3684C5-530C-294D-9261-9EDB33E73C3A}" srcOrd="0" destOrd="0" presId="urn:microsoft.com/office/officeart/2005/8/layout/hierarchy3"/>
    <dgm:cxn modelId="{DD738855-0446-F24A-B36C-920C46A2C9D4}" type="presOf" srcId="{A5FA57B5-A1C2-D046-841A-B914EDBB06F7}" destId="{A0C04261-5617-8E4D-A849-9690527B1431}" srcOrd="0" destOrd="0" presId="urn:microsoft.com/office/officeart/2005/8/layout/hierarchy3"/>
    <dgm:cxn modelId="{F7E74358-0A99-C042-AC56-5BABEADDA75F}" type="presOf" srcId="{DA2210E1-20BA-4947-B7CD-522CADFC98E9}" destId="{02671C21-4C66-4042-9A36-B5C0E0EE68F0}" srcOrd="0" destOrd="0" presId="urn:microsoft.com/office/officeart/2005/8/layout/hierarchy3"/>
    <dgm:cxn modelId="{C9800A87-6541-C54E-BC4C-9846094E22D5}" type="presOf" srcId="{C6B17B91-4B68-504E-BC41-4EAA37DFA12E}" destId="{4A32387E-CA06-8540-84E4-70006F349A01}" srcOrd="1" destOrd="0" presId="urn:microsoft.com/office/officeart/2005/8/layout/hierarchy3"/>
    <dgm:cxn modelId="{C6FCD88C-2989-8744-9745-069534E094A0}" type="presOf" srcId="{C6B17B91-4B68-504E-BC41-4EAA37DFA12E}" destId="{5261C6F3-7200-5D40-9B75-E0CC085BC5ED}" srcOrd="0" destOrd="0" presId="urn:microsoft.com/office/officeart/2005/8/layout/hierarchy3"/>
    <dgm:cxn modelId="{3ED2B88D-DFEA-FF4D-B173-344D7BFCD71C}" type="presOf" srcId="{2E605A9B-47A9-9749-9834-165318637DBD}" destId="{BB1DB000-F205-584F-BAF0-855609E71E51}" srcOrd="0" destOrd="0" presId="urn:microsoft.com/office/officeart/2005/8/layout/hierarchy3"/>
    <dgm:cxn modelId="{44A4578E-34BE-F148-A758-3F32DF13DB51}" type="presOf" srcId="{E12F63FA-6A8B-184B-A024-CAA0D771DD08}" destId="{FF8B5F24-AED6-5E42-A59D-845A8F39AEBB}" srcOrd="0" destOrd="0" presId="urn:microsoft.com/office/officeart/2005/8/layout/hierarchy3"/>
    <dgm:cxn modelId="{ECB80C8F-563C-B649-BBE9-4E304EBC3055}" type="presOf" srcId="{A7785DA8-0B48-2D41-B7D3-A3585A6EBEDB}" destId="{FD20C7D9-2DF8-824D-B1B0-5B74520C8D1E}" srcOrd="1" destOrd="0" presId="urn:microsoft.com/office/officeart/2005/8/layout/hierarchy3"/>
    <dgm:cxn modelId="{E1BA8D8F-1D06-F54E-9538-FF7318E91987}" type="presOf" srcId="{5374CF1C-AC26-6240-862C-B8609690CF83}" destId="{99EF3674-C43B-2443-A1D2-A10DB72B19D6}" srcOrd="0" destOrd="0" presId="urn:microsoft.com/office/officeart/2005/8/layout/hierarchy3"/>
    <dgm:cxn modelId="{B3972490-EE6F-BE40-9387-5D087419A547}" type="presOf" srcId="{311506AB-2D6C-F547-A8D4-DF3FD215FCEE}" destId="{70F8CA91-8663-F147-884B-E00CBBAC0F57}" srcOrd="0" destOrd="0" presId="urn:microsoft.com/office/officeart/2005/8/layout/hierarchy3"/>
    <dgm:cxn modelId="{D26D4D96-FF7C-5146-BBEF-CB99560A8498}" type="presOf" srcId="{2D885678-91A1-6043-970B-E8DCF96DA45A}" destId="{835EBEF1-5C91-3A49-B165-6A29A10E206C}" srcOrd="0" destOrd="0" presId="urn:microsoft.com/office/officeart/2005/8/layout/hierarchy3"/>
    <dgm:cxn modelId="{F9D55198-1B16-3B45-B67E-C08045B6938F}" type="presOf" srcId="{2C6847B4-2B6B-7142-87F4-88454873AF41}" destId="{CDA1102C-103A-C746-981B-D90A831CD613}" srcOrd="0" destOrd="0" presId="urn:microsoft.com/office/officeart/2005/8/layout/hierarchy3"/>
    <dgm:cxn modelId="{A3ED7A9A-78AA-4147-80F8-AD27D6EC1CA9}" srcId="{C6B17B91-4B68-504E-BC41-4EAA37DFA12E}" destId="{B5776BEA-91FE-C54A-87F8-B08FF3960190}" srcOrd="3" destOrd="0" parTransId="{A8FBEB9A-7B8F-D142-AD00-D8A4E18894E4}" sibTransId="{24D48D2D-7A49-A84E-A157-6F07E0B3F23D}"/>
    <dgm:cxn modelId="{F847D19A-A4DA-3341-91AF-5FAD84647B16}" srcId="{6D30A613-F28A-714E-ACA1-E0DC6DFAD76F}" destId="{DF29DF1B-A282-7F44-96BB-519C1F11FD03}" srcOrd="3" destOrd="0" parTransId="{2D885678-91A1-6043-970B-E8DCF96DA45A}" sibTransId="{46CE53D7-0B27-C342-AB2B-4C2010FE1D85}"/>
    <dgm:cxn modelId="{A2B86C9E-FFAB-FE45-8769-9155F87A8F14}" type="presOf" srcId="{D0E16686-8568-304F-B4B6-39F96625307E}" destId="{72660246-0DF5-004A-BFC4-2EEF99E9DCBC}" srcOrd="0" destOrd="0" presId="urn:microsoft.com/office/officeart/2005/8/layout/hierarchy3"/>
    <dgm:cxn modelId="{B2EE6BA3-4028-D645-9CA8-639EE62AFDE4}" type="presOf" srcId="{A8FBEB9A-7B8F-D142-AD00-D8A4E18894E4}" destId="{07CEC3B0-84EC-9047-A6CD-2E33AE5BE176}" srcOrd="0" destOrd="0" presId="urn:microsoft.com/office/officeart/2005/8/layout/hierarchy3"/>
    <dgm:cxn modelId="{96832AA9-F2E4-694A-88DD-291941BAA76D}" type="presOf" srcId="{83C49F90-9CC3-A948-8B04-88BE99D81735}" destId="{F97C936C-432D-3B43-B8A0-F1873894F72F}" srcOrd="0" destOrd="0" presId="urn:microsoft.com/office/officeart/2005/8/layout/hierarchy3"/>
    <dgm:cxn modelId="{6D3BBDA9-AF30-3348-A951-C87E5B03BD01}" type="presOf" srcId="{B5776BEA-91FE-C54A-87F8-B08FF3960190}" destId="{0C197F46-4543-A64E-989D-36094EF26A1F}" srcOrd="0" destOrd="0" presId="urn:microsoft.com/office/officeart/2005/8/layout/hierarchy3"/>
    <dgm:cxn modelId="{D4C5CFAA-0943-6340-958B-9837FE426F64}" type="presOf" srcId="{679ADFAF-7ECC-6944-A286-AE413BFDD228}" destId="{96E3D2B9-3B78-F245-AE81-D16147A99F45}" srcOrd="0" destOrd="0" presId="urn:microsoft.com/office/officeart/2005/8/layout/hierarchy3"/>
    <dgm:cxn modelId="{A39701AB-88DE-844C-8EFF-3FC01FBF1F00}" type="presOf" srcId="{686442E2-3D79-8F44-9E95-8FAA72F72A59}" destId="{6C59DE11-F8A7-274D-9820-95925F7B438A}" srcOrd="0" destOrd="0" presId="urn:microsoft.com/office/officeart/2005/8/layout/hierarchy3"/>
    <dgm:cxn modelId="{96CE6CAB-9AD2-5047-96E5-35C38D92D9F6}" srcId="{A7785DA8-0B48-2D41-B7D3-A3585A6EBEDB}" destId="{A5369FD8-E6E5-604D-B749-7AED179DFFD6}" srcOrd="2" destOrd="0" parTransId="{C947D143-00B8-9F48-A8AE-E2EEA50CC87D}" sibTransId="{23B332EA-8485-1E48-821A-54DDC3DF644C}"/>
    <dgm:cxn modelId="{C053F2AB-871A-BD44-82E4-B6DDB2F1CA1D}" type="presOf" srcId="{BBECA156-1A96-4A47-A557-A254D4150ED9}" destId="{423426FB-A275-1D40-8909-201C93E6288F}" srcOrd="0" destOrd="0" presId="urn:microsoft.com/office/officeart/2005/8/layout/hierarchy3"/>
    <dgm:cxn modelId="{4793D6AD-4519-2C4C-A22C-E1953B4E476F}" type="presOf" srcId="{A5390060-9869-9E4E-A0FC-C2AEAD77DE22}" destId="{E59B1DAE-3D38-7347-9B26-C36D0D1E4C2A}" srcOrd="0" destOrd="0" presId="urn:microsoft.com/office/officeart/2005/8/layout/hierarchy3"/>
    <dgm:cxn modelId="{BC2B5DAE-40A4-7A40-9558-4CBE2D97F268}" srcId="{E12F63FA-6A8B-184B-A024-CAA0D771DD08}" destId="{7D4B84CD-57C8-F941-BCB4-A67C4304928D}" srcOrd="2" destOrd="0" parTransId="{CDB7F3E4-59EE-E044-8B02-0FFFDCC69C9C}" sibTransId="{6CFAD130-99D9-6B48-8FBD-ACBC269A9358}"/>
    <dgm:cxn modelId="{9ABC06B3-034D-7649-9323-CC2318EFD8C1}" type="presOf" srcId="{5525704A-7C94-F040-ABAB-322A521E06FD}" destId="{D5BB881E-96EB-0A4A-8AB7-2AB400B02A4F}" srcOrd="0" destOrd="0" presId="urn:microsoft.com/office/officeart/2005/8/layout/hierarchy3"/>
    <dgm:cxn modelId="{9A7F56B4-E8BB-B54E-9199-27ACA76EFAC8}" srcId="{E12F63FA-6A8B-184B-A024-CAA0D771DD08}" destId="{C6B17B91-4B68-504E-BC41-4EAA37DFA12E}" srcOrd="3" destOrd="0" parTransId="{FB6DCA7B-F030-E046-A6B7-FAC0B1D81306}" sibTransId="{F2BE9529-F5D4-FC43-9FF3-4B3B98296BBE}"/>
    <dgm:cxn modelId="{33CEEBB4-B687-7A49-8F1F-2FB8DCD0E4C7}" type="presOf" srcId="{F5EEA361-4D9B-6142-8898-660BB0829D79}" destId="{AB41487D-C15E-764D-9152-47533A755564}" srcOrd="0" destOrd="0" presId="urn:microsoft.com/office/officeart/2005/8/layout/hierarchy3"/>
    <dgm:cxn modelId="{3C4352B5-702E-1C40-9401-9F33AB6007A1}" type="presOf" srcId="{ABB2D471-117E-E444-B6C5-62A2261510F8}" destId="{45B02E4A-E323-884C-9B09-F96FD49335EB}" srcOrd="0" destOrd="0" presId="urn:microsoft.com/office/officeart/2005/8/layout/hierarchy3"/>
    <dgm:cxn modelId="{E1ACE7B5-0562-FC40-AF37-52F2BE91C954}" type="presOf" srcId="{390C4837-4B66-A84F-AD76-92C34D4D0B50}" destId="{763F790D-6871-3D42-8826-DE6722BF0064}" srcOrd="0" destOrd="0" presId="urn:microsoft.com/office/officeart/2005/8/layout/hierarchy3"/>
    <dgm:cxn modelId="{2774E1B6-0DA8-E445-A31A-349A57A327D0}" type="presOf" srcId="{38094D98-7F50-274B-ADB6-F7751F632104}" destId="{EEC12FB1-AA9E-E145-8DCE-0B9A2CCDB5DA}" srcOrd="0" destOrd="0" presId="urn:microsoft.com/office/officeart/2005/8/layout/hierarchy3"/>
    <dgm:cxn modelId="{682B52B8-C8EE-4147-BD79-773E60D73715}" srcId="{C6B17B91-4B68-504E-BC41-4EAA37DFA12E}" destId="{D4589239-A06F-054E-BE83-107771F4BE05}" srcOrd="5" destOrd="0" parTransId="{B5C2EFA1-E66B-8C46-B289-1AEA8F1BC949}" sibTransId="{99CF37C0-A2DC-6B41-81A2-968565B09231}"/>
    <dgm:cxn modelId="{EB267BB8-D153-9446-AB01-3FFDAC2E17C3}" type="presOf" srcId="{F55A4AB5-6162-F944-A841-34B4E7561B95}" destId="{28E1C059-9AA2-334F-B391-9A7F5F951B63}" srcOrd="0" destOrd="0" presId="urn:microsoft.com/office/officeart/2005/8/layout/hierarchy3"/>
    <dgm:cxn modelId="{97D022B9-8479-3D4C-A2B3-A71ACB0E092C}" type="presOf" srcId="{74FB27A5-4794-C24D-BBF2-E57A604030A3}" destId="{009F1501-3517-3C40-95D8-2E31F33837C8}" srcOrd="0" destOrd="0" presId="urn:microsoft.com/office/officeart/2005/8/layout/hierarchy3"/>
    <dgm:cxn modelId="{64244ABC-934B-754E-9859-6631E982877A}" type="presOf" srcId="{0EE2D653-AB9F-F24B-8F8D-D8D59F2A0B0A}" destId="{6FC583FC-751A-7746-8C21-D768409D30FD}" srcOrd="0" destOrd="0" presId="urn:microsoft.com/office/officeart/2005/8/layout/hierarchy3"/>
    <dgm:cxn modelId="{9951C3BE-ED56-8942-B427-6A7BB9397D4D}" srcId="{C6B17B91-4B68-504E-BC41-4EAA37DFA12E}" destId="{018FF81B-1CBE-8C43-B5D6-636345367B82}" srcOrd="4" destOrd="0" parTransId="{3791C1E9-9D73-4444-BF7F-D7DB6826DA89}" sibTransId="{68AEEEEC-BD46-B14C-861B-C7EF7DABA8AA}"/>
    <dgm:cxn modelId="{DD263CC6-D851-684F-BC7F-D0D685E312FC}" type="presOf" srcId="{7D4B84CD-57C8-F941-BCB4-A67C4304928D}" destId="{C54976C6-7063-9249-9472-57764A8002AA}" srcOrd="0" destOrd="0" presId="urn:microsoft.com/office/officeart/2005/8/layout/hierarchy3"/>
    <dgm:cxn modelId="{F907AACC-BDF9-314D-84DA-4DAD7A74071A}" type="presOf" srcId="{0F93802B-308D-B048-9A04-62051C050C84}" destId="{BE205422-F3DB-804D-85D4-74921367D927}" srcOrd="0" destOrd="0" presId="urn:microsoft.com/office/officeart/2005/8/layout/hierarchy3"/>
    <dgm:cxn modelId="{FBE2F9D4-2951-A447-9638-75FD6FA710EC}" type="presOf" srcId="{A888A4A7-6526-5B43-84F2-689C4D1AE1C5}" destId="{1259D859-6C30-D84D-9AC3-9E98EA6D4027}" srcOrd="0" destOrd="0" presId="urn:microsoft.com/office/officeart/2005/8/layout/hierarchy3"/>
    <dgm:cxn modelId="{7DF832D7-6D19-0D43-AB85-4C83777423BA}" srcId="{A7785DA8-0B48-2D41-B7D3-A3585A6EBEDB}" destId="{311506AB-2D6C-F547-A8D4-DF3FD215FCEE}" srcOrd="5" destOrd="0" parTransId="{A5390060-9869-9E4E-A0FC-C2AEAD77DE22}" sibTransId="{9DD39EE5-7B14-C44C-9512-40143FCE3937}"/>
    <dgm:cxn modelId="{3BF0ACDD-47E7-7E45-BAF8-052A0E18C532}" srcId="{7D4B84CD-57C8-F941-BCB4-A67C4304928D}" destId="{28254457-909F-4749-9CF3-9129BB8B1D72}" srcOrd="5" destOrd="0" parTransId="{F5EEA361-4D9B-6142-8898-660BB0829D79}" sibTransId="{3A1BF83E-FAA2-3743-9E12-BB3CEB05C64F}"/>
    <dgm:cxn modelId="{298EFBDF-41D4-E944-A935-C7AD9424C90A}" srcId="{7D4B84CD-57C8-F941-BCB4-A67C4304928D}" destId="{BBECA156-1A96-4A47-A557-A254D4150ED9}" srcOrd="3" destOrd="0" parTransId="{D17C5EA8-0066-B146-A136-6FC78632484E}" sibTransId="{9208CF2B-C3D6-BE44-AF59-6138826C7CCC}"/>
    <dgm:cxn modelId="{68E5C2E4-A25C-584E-ACF7-84C4E9D868D1}" type="presOf" srcId="{475E6D06-31D8-344B-ABA2-81F5C7D4FA08}" destId="{B1DF9E60-8074-E94E-90DF-DD5F13C1489C}" srcOrd="0" destOrd="0" presId="urn:microsoft.com/office/officeart/2005/8/layout/hierarchy3"/>
    <dgm:cxn modelId="{81D5D6E4-1633-F743-A4C6-7960B8F24499}" srcId="{A7785DA8-0B48-2D41-B7D3-A3585A6EBEDB}" destId="{F55A4AB5-6162-F944-A841-34B4E7561B95}" srcOrd="0" destOrd="0" parTransId="{83C49F90-9CC3-A948-8B04-88BE99D81735}" sibTransId="{276D6F40-B981-1741-889A-9C62C9ED8930}"/>
    <dgm:cxn modelId="{0CE445E6-7A8C-F542-87C6-977ED31873CE}" type="presOf" srcId="{2C9D473D-E036-F047-8FFE-C78EBA3CE887}" destId="{14D25A25-DF6B-714C-87CA-ECCBC81DB1DE}" srcOrd="0" destOrd="0" presId="urn:microsoft.com/office/officeart/2005/8/layout/hierarchy3"/>
    <dgm:cxn modelId="{C691BCEF-D451-8149-ACF9-25F11B60F3A7}" type="presOf" srcId="{D17C5EA8-0066-B146-A136-6FC78632484E}" destId="{E34CEC53-3638-F94D-99D5-1C767AA12135}" srcOrd="0" destOrd="0" presId="urn:microsoft.com/office/officeart/2005/8/layout/hierarchy3"/>
    <dgm:cxn modelId="{BDDB3BF5-D298-774F-9C87-F555814EA4B4}" type="presOf" srcId="{026ACFF3-DB4E-A046-9B38-F2B0705E943F}" destId="{EC806CDF-3F69-2748-839D-D5B071656EB7}" srcOrd="0" destOrd="0" presId="urn:microsoft.com/office/officeart/2005/8/layout/hierarchy3"/>
    <dgm:cxn modelId="{231B6CF5-6454-D745-9D1E-3CE53AA5A0A1}" type="presOf" srcId="{D4589239-A06F-054E-BE83-107771F4BE05}" destId="{392D80CF-F373-F347-8399-A7EDE58BC2F7}" srcOrd="0" destOrd="0" presId="urn:microsoft.com/office/officeart/2005/8/layout/hierarchy3"/>
    <dgm:cxn modelId="{BDCB0BF6-C59D-454E-A1F3-4A8687F5F862}" type="presOf" srcId="{D3385EDD-7ED0-0745-AD8E-90CA6099024E}" destId="{80B10A30-D5A4-C341-A189-58613CE87232}" srcOrd="0" destOrd="0" presId="urn:microsoft.com/office/officeart/2005/8/layout/hierarchy3"/>
    <dgm:cxn modelId="{E2917FF8-2EB9-9147-9E75-AA0095711281}" type="presOf" srcId="{B5C2EFA1-E66B-8C46-B289-1AEA8F1BC949}" destId="{9FDFF78A-69D2-C443-9BE6-0EDEC4275687}" srcOrd="0" destOrd="0" presId="urn:microsoft.com/office/officeart/2005/8/layout/hierarchy3"/>
    <dgm:cxn modelId="{35B34AFD-A81A-B94A-9291-62218247731E}" srcId="{A7785DA8-0B48-2D41-B7D3-A3585A6EBEDB}" destId="{5374CF1C-AC26-6240-862C-B8609690CF83}" srcOrd="1" destOrd="0" parTransId="{DA2210E1-20BA-4947-B7CD-522CADFC98E9}" sibTransId="{4C7A3626-0337-F447-8D40-D363E43DEB80}"/>
    <dgm:cxn modelId="{509CACFE-216D-1249-B95E-FE360FAD43E2}" srcId="{E12F63FA-6A8B-184B-A024-CAA0D771DD08}" destId="{A7785DA8-0B48-2D41-B7D3-A3585A6EBEDB}" srcOrd="1" destOrd="0" parTransId="{8EDFD1BA-B2FE-B94F-8552-4D2D90752D3A}" sibTransId="{66DBF367-CEA5-4949-9F04-21DCB162221F}"/>
    <dgm:cxn modelId="{FAA9C6FF-1BB8-1A4C-A62A-CC996796AE64}" type="presOf" srcId="{EA79FAB7-0338-D248-97C0-4EC3DAF0BBD6}" destId="{9E28A257-506E-C94C-BFC2-2DC6208C959D}" srcOrd="0" destOrd="0" presId="urn:microsoft.com/office/officeart/2005/8/layout/hierarchy3"/>
    <dgm:cxn modelId="{03D5EC44-F9CE-8D4F-A57C-5E966FE5DACD}" type="presParOf" srcId="{FF8B5F24-AED6-5E42-A59D-845A8F39AEBB}" destId="{1527FF05-BF44-FB49-90F7-153E9B29503B}" srcOrd="0" destOrd="0" presId="urn:microsoft.com/office/officeart/2005/8/layout/hierarchy3"/>
    <dgm:cxn modelId="{D6D864EA-5F1C-D042-8361-12F743A2EBE0}" type="presParOf" srcId="{1527FF05-BF44-FB49-90F7-153E9B29503B}" destId="{216ECC98-8946-4142-8586-234E28760681}" srcOrd="0" destOrd="0" presId="urn:microsoft.com/office/officeart/2005/8/layout/hierarchy3"/>
    <dgm:cxn modelId="{A237D6E4-18A1-8F48-BBB3-B4DC6B451491}" type="presParOf" srcId="{216ECC98-8946-4142-8586-234E28760681}" destId="{9945537B-9E30-E740-B0CF-7363F997EE8C}" srcOrd="0" destOrd="0" presId="urn:microsoft.com/office/officeart/2005/8/layout/hierarchy3"/>
    <dgm:cxn modelId="{DD136970-FF03-1448-A0B9-F152680404B1}" type="presParOf" srcId="{216ECC98-8946-4142-8586-234E28760681}" destId="{35CB5BA6-DBFA-ED49-BFA4-803580C4459B}" srcOrd="1" destOrd="0" presId="urn:microsoft.com/office/officeart/2005/8/layout/hierarchy3"/>
    <dgm:cxn modelId="{3218F244-C6E3-954C-A9D2-16E583A8A95C}" type="presParOf" srcId="{1527FF05-BF44-FB49-90F7-153E9B29503B}" destId="{1502429B-EB85-1E4E-B1D6-F6F6E010315B}" srcOrd="1" destOrd="0" presId="urn:microsoft.com/office/officeart/2005/8/layout/hierarchy3"/>
    <dgm:cxn modelId="{1EC9D548-35A8-5B43-82C1-3116FA8F8714}" type="presParOf" srcId="{1502429B-EB85-1E4E-B1D6-F6F6E010315B}" destId="{F4296209-51CA-574C-9BEA-72EBE5F347C8}" srcOrd="0" destOrd="0" presId="urn:microsoft.com/office/officeart/2005/8/layout/hierarchy3"/>
    <dgm:cxn modelId="{49ECED49-3DD5-5645-B160-34A16FC5E544}" type="presParOf" srcId="{1502429B-EB85-1E4E-B1D6-F6F6E010315B}" destId="{9E28A257-506E-C94C-BFC2-2DC6208C959D}" srcOrd="1" destOrd="0" presId="urn:microsoft.com/office/officeart/2005/8/layout/hierarchy3"/>
    <dgm:cxn modelId="{E84EEEE5-E653-284A-8B1F-DA0E4753E402}" type="presParOf" srcId="{1502429B-EB85-1E4E-B1D6-F6F6E010315B}" destId="{234D2A13-612A-F245-8457-7569670133EE}" srcOrd="2" destOrd="0" presId="urn:microsoft.com/office/officeart/2005/8/layout/hierarchy3"/>
    <dgm:cxn modelId="{A9DF9F1A-D6FC-844B-96F4-258208264264}" type="presParOf" srcId="{1502429B-EB85-1E4E-B1D6-F6F6E010315B}" destId="{96E3D2B9-3B78-F245-AE81-D16147A99F45}" srcOrd="3" destOrd="0" presId="urn:microsoft.com/office/officeart/2005/8/layout/hierarchy3"/>
    <dgm:cxn modelId="{8153370B-6E5F-F143-A7BE-F8AD585975CE}" type="presParOf" srcId="{1502429B-EB85-1E4E-B1D6-F6F6E010315B}" destId="{72660246-0DF5-004A-BFC4-2EEF99E9DCBC}" srcOrd="4" destOrd="0" presId="urn:microsoft.com/office/officeart/2005/8/layout/hierarchy3"/>
    <dgm:cxn modelId="{63EC3ABC-CD87-934D-8AC2-4C875182BCC6}" type="presParOf" srcId="{1502429B-EB85-1E4E-B1D6-F6F6E010315B}" destId="{D5BB881E-96EB-0A4A-8AB7-2AB400B02A4F}" srcOrd="5" destOrd="0" presId="urn:microsoft.com/office/officeart/2005/8/layout/hierarchy3"/>
    <dgm:cxn modelId="{DFB3880B-2664-1B40-8D3D-7EDF74D00899}" type="presParOf" srcId="{1502429B-EB85-1E4E-B1D6-F6F6E010315B}" destId="{835EBEF1-5C91-3A49-B165-6A29A10E206C}" srcOrd="6" destOrd="0" presId="urn:microsoft.com/office/officeart/2005/8/layout/hierarchy3"/>
    <dgm:cxn modelId="{ABBEAE47-A5E0-124D-974C-D3294AEE8BD4}" type="presParOf" srcId="{1502429B-EB85-1E4E-B1D6-F6F6E010315B}" destId="{420AE790-B1F5-4A44-994A-29FC5D01AD33}" srcOrd="7" destOrd="0" presId="urn:microsoft.com/office/officeart/2005/8/layout/hierarchy3"/>
    <dgm:cxn modelId="{17E8965A-675D-5C49-8B3B-E0D5D5D444E4}" type="presParOf" srcId="{FF8B5F24-AED6-5E42-A59D-845A8F39AEBB}" destId="{5E027B16-ABC9-1F48-889A-811B0037882E}" srcOrd="1" destOrd="0" presId="urn:microsoft.com/office/officeart/2005/8/layout/hierarchy3"/>
    <dgm:cxn modelId="{D16345D5-B265-2744-9ACD-72A11F460DF1}" type="presParOf" srcId="{5E027B16-ABC9-1F48-889A-811B0037882E}" destId="{365FBAEB-1A4D-DE4D-AC4F-F285E76D77A7}" srcOrd="0" destOrd="0" presId="urn:microsoft.com/office/officeart/2005/8/layout/hierarchy3"/>
    <dgm:cxn modelId="{BC71C239-2825-3A4C-830E-1F2E54863F06}" type="presParOf" srcId="{365FBAEB-1A4D-DE4D-AC4F-F285E76D77A7}" destId="{57139839-1A71-B846-A7A1-666A8AA7C001}" srcOrd="0" destOrd="0" presId="urn:microsoft.com/office/officeart/2005/8/layout/hierarchy3"/>
    <dgm:cxn modelId="{1796F20A-34B2-0948-8AAD-1F80653E7722}" type="presParOf" srcId="{365FBAEB-1A4D-DE4D-AC4F-F285E76D77A7}" destId="{FD20C7D9-2DF8-824D-B1B0-5B74520C8D1E}" srcOrd="1" destOrd="0" presId="urn:microsoft.com/office/officeart/2005/8/layout/hierarchy3"/>
    <dgm:cxn modelId="{C682F967-813F-714E-AB7E-B7E2328CE645}" type="presParOf" srcId="{5E027B16-ABC9-1F48-889A-811B0037882E}" destId="{527053F0-B52F-3A48-9B1C-FE027CF4C068}" srcOrd="1" destOrd="0" presId="urn:microsoft.com/office/officeart/2005/8/layout/hierarchy3"/>
    <dgm:cxn modelId="{46DA5D19-8C0D-1247-ABA9-BD4016B4EFDA}" type="presParOf" srcId="{527053F0-B52F-3A48-9B1C-FE027CF4C068}" destId="{F97C936C-432D-3B43-B8A0-F1873894F72F}" srcOrd="0" destOrd="0" presId="urn:microsoft.com/office/officeart/2005/8/layout/hierarchy3"/>
    <dgm:cxn modelId="{3144E416-DD91-9349-91D5-6A26AAAECF0A}" type="presParOf" srcId="{527053F0-B52F-3A48-9B1C-FE027CF4C068}" destId="{28E1C059-9AA2-334F-B391-9A7F5F951B63}" srcOrd="1" destOrd="0" presId="urn:microsoft.com/office/officeart/2005/8/layout/hierarchy3"/>
    <dgm:cxn modelId="{921806C5-4AA2-6D42-B10C-C6879848C8A8}" type="presParOf" srcId="{527053F0-B52F-3A48-9B1C-FE027CF4C068}" destId="{02671C21-4C66-4042-9A36-B5C0E0EE68F0}" srcOrd="2" destOrd="0" presId="urn:microsoft.com/office/officeart/2005/8/layout/hierarchy3"/>
    <dgm:cxn modelId="{E52F58DA-422E-7444-A7D3-7A4CC2EC9A8A}" type="presParOf" srcId="{527053F0-B52F-3A48-9B1C-FE027CF4C068}" destId="{99EF3674-C43B-2443-A1D2-A10DB72B19D6}" srcOrd="3" destOrd="0" presId="urn:microsoft.com/office/officeart/2005/8/layout/hierarchy3"/>
    <dgm:cxn modelId="{856D684B-1867-674A-AFB0-BB6B7A3FA057}" type="presParOf" srcId="{527053F0-B52F-3A48-9B1C-FE027CF4C068}" destId="{65310442-AA8B-F743-9AAF-82B90E0B3B71}" srcOrd="4" destOrd="0" presId="urn:microsoft.com/office/officeart/2005/8/layout/hierarchy3"/>
    <dgm:cxn modelId="{43A4AFDA-4C1E-0A4E-85E9-D460DDAC0318}" type="presParOf" srcId="{527053F0-B52F-3A48-9B1C-FE027CF4C068}" destId="{71BF6B6D-E42D-3F4C-AAD6-33B32D418CA4}" srcOrd="5" destOrd="0" presId="urn:microsoft.com/office/officeart/2005/8/layout/hierarchy3"/>
    <dgm:cxn modelId="{4071297C-3668-9E4A-90E9-173279BED5DC}" type="presParOf" srcId="{527053F0-B52F-3A48-9B1C-FE027CF4C068}" destId="{EEC12FB1-AA9E-E145-8DCE-0B9A2CCDB5DA}" srcOrd="6" destOrd="0" presId="urn:microsoft.com/office/officeart/2005/8/layout/hierarchy3"/>
    <dgm:cxn modelId="{0E12C0E8-5036-5042-9152-AA627C5454CB}" type="presParOf" srcId="{527053F0-B52F-3A48-9B1C-FE027CF4C068}" destId="{C4380358-45DB-834B-9580-6C8FCA13DDE3}" srcOrd="7" destOrd="0" presId="urn:microsoft.com/office/officeart/2005/8/layout/hierarchy3"/>
    <dgm:cxn modelId="{339C7853-B06A-F246-BA78-6B6F5F83D339}" type="presParOf" srcId="{527053F0-B52F-3A48-9B1C-FE027CF4C068}" destId="{14D25A25-DF6B-714C-87CA-ECCBC81DB1DE}" srcOrd="8" destOrd="0" presId="urn:microsoft.com/office/officeart/2005/8/layout/hierarchy3"/>
    <dgm:cxn modelId="{AA587C77-79DE-0E4E-A33B-299DD5CE34DC}" type="presParOf" srcId="{527053F0-B52F-3A48-9B1C-FE027CF4C068}" destId="{6FC583FC-751A-7746-8C21-D768409D30FD}" srcOrd="9" destOrd="0" presId="urn:microsoft.com/office/officeart/2005/8/layout/hierarchy3"/>
    <dgm:cxn modelId="{C5EC7870-2A35-E447-8335-3BE4A1AB12A1}" type="presParOf" srcId="{527053F0-B52F-3A48-9B1C-FE027CF4C068}" destId="{E59B1DAE-3D38-7347-9B26-C36D0D1E4C2A}" srcOrd="10" destOrd="0" presId="urn:microsoft.com/office/officeart/2005/8/layout/hierarchy3"/>
    <dgm:cxn modelId="{56408581-5D88-324E-B102-E8B44895C432}" type="presParOf" srcId="{527053F0-B52F-3A48-9B1C-FE027CF4C068}" destId="{70F8CA91-8663-F147-884B-E00CBBAC0F57}" srcOrd="11" destOrd="0" presId="urn:microsoft.com/office/officeart/2005/8/layout/hierarchy3"/>
    <dgm:cxn modelId="{6D3C5BF3-2EEF-1549-9164-11EC29F82F79}" type="presParOf" srcId="{527053F0-B52F-3A48-9B1C-FE027CF4C068}" destId="{6C59DE11-F8A7-274D-9820-95925F7B438A}" srcOrd="12" destOrd="0" presId="urn:microsoft.com/office/officeart/2005/8/layout/hierarchy3"/>
    <dgm:cxn modelId="{2EBFE0BC-1889-3044-BFF6-13115461B481}" type="presParOf" srcId="{527053F0-B52F-3A48-9B1C-FE027CF4C068}" destId="{1259D859-6C30-D84D-9AC3-9E98EA6D4027}" srcOrd="13" destOrd="0" presId="urn:microsoft.com/office/officeart/2005/8/layout/hierarchy3"/>
    <dgm:cxn modelId="{D69DE68E-87F8-C94F-8C30-3CCC4AB84A90}" type="presParOf" srcId="{FF8B5F24-AED6-5E42-A59D-845A8F39AEBB}" destId="{710417D5-E3BE-4444-9D4A-17E2B67441AC}" srcOrd="2" destOrd="0" presId="urn:microsoft.com/office/officeart/2005/8/layout/hierarchy3"/>
    <dgm:cxn modelId="{0B93CBE8-3832-0C44-8C16-EBBBB3127BB4}" type="presParOf" srcId="{710417D5-E3BE-4444-9D4A-17E2B67441AC}" destId="{FD179C56-0337-0C43-9FDB-745E5C41BD82}" srcOrd="0" destOrd="0" presId="urn:microsoft.com/office/officeart/2005/8/layout/hierarchy3"/>
    <dgm:cxn modelId="{E98C3017-5CB6-634D-AB64-F7D6515277DF}" type="presParOf" srcId="{FD179C56-0337-0C43-9FDB-745E5C41BD82}" destId="{C54976C6-7063-9249-9472-57764A8002AA}" srcOrd="0" destOrd="0" presId="urn:microsoft.com/office/officeart/2005/8/layout/hierarchy3"/>
    <dgm:cxn modelId="{0522E477-C5E2-0E46-A920-4944F9512114}" type="presParOf" srcId="{FD179C56-0337-0C43-9FDB-745E5C41BD82}" destId="{6B146F13-8C6C-424E-9058-8D64DD5C61A1}" srcOrd="1" destOrd="0" presId="urn:microsoft.com/office/officeart/2005/8/layout/hierarchy3"/>
    <dgm:cxn modelId="{D90C3DEA-BA90-DA4E-A8B6-5E8173EDEF25}" type="presParOf" srcId="{710417D5-E3BE-4444-9D4A-17E2B67441AC}" destId="{9027B60A-107C-094D-A846-EFFF52E4C98D}" srcOrd="1" destOrd="0" presId="urn:microsoft.com/office/officeart/2005/8/layout/hierarchy3"/>
    <dgm:cxn modelId="{5D57F916-C3CD-6440-A904-B5882BF373B5}" type="presParOf" srcId="{9027B60A-107C-094D-A846-EFFF52E4C98D}" destId="{80B10A30-D5A4-C341-A189-58613CE87232}" srcOrd="0" destOrd="0" presId="urn:microsoft.com/office/officeart/2005/8/layout/hierarchy3"/>
    <dgm:cxn modelId="{9FAE479B-AA17-E545-871A-F8B9B08FF86E}" type="presParOf" srcId="{9027B60A-107C-094D-A846-EFFF52E4C98D}" destId="{CDA1102C-103A-C746-981B-D90A831CD613}" srcOrd="1" destOrd="0" presId="urn:microsoft.com/office/officeart/2005/8/layout/hierarchy3"/>
    <dgm:cxn modelId="{D423F8CC-4735-7344-AEDF-15A6FE4ED8F7}" type="presParOf" srcId="{9027B60A-107C-094D-A846-EFFF52E4C98D}" destId="{763F790D-6871-3D42-8826-DE6722BF0064}" srcOrd="2" destOrd="0" presId="urn:microsoft.com/office/officeart/2005/8/layout/hierarchy3"/>
    <dgm:cxn modelId="{A0C40B96-59F0-BB4F-B5DE-907ACF3B9B7C}" type="presParOf" srcId="{9027B60A-107C-094D-A846-EFFF52E4C98D}" destId="{CE54D5DB-9438-DC44-BFD8-7DFD1B9DD705}" srcOrd="3" destOrd="0" presId="urn:microsoft.com/office/officeart/2005/8/layout/hierarchy3"/>
    <dgm:cxn modelId="{79688BA3-851F-FA4C-B84F-B6626E871A4F}" type="presParOf" srcId="{9027B60A-107C-094D-A846-EFFF52E4C98D}" destId="{6CAA0BFF-85F1-8042-9BA1-1F269F3566F5}" srcOrd="4" destOrd="0" presId="urn:microsoft.com/office/officeart/2005/8/layout/hierarchy3"/>
    <dgm:cxn modelId="{A0AA6F81-A692-DB45-BA10-C74AE0EEC1C1}" type="presParOf" srcId="{9027B60A-107C-094D-A846-EFFF52E4C98D}" destId="{260C4192-0A84-2A4A-BA62-0BC6C464BF90}" srcOrd="5" destOrd="0" presId="urn:microsoft.com/office/officeart/2005/8/layout/hierarchy3"/>
    <dgm:cxn modelId="{7856488D-ECBE-384C-94E8-603E44F5E421}" type="presParOf" srcId="{9027B60A-107C-094D-A846-EFFF52E4C98D}" destId="{E34CEC53-3638-F94D-99D5-1C767AA12135}" srcOrd="6" destOrd="0" presId="urn:microsoft.com/office/officeart/2005/8/layout/hierarchy3"/>
    <dgm:cxn modelId="{F9B827E9-798A-904D-92C5-9A07D577A071}" type="presParOf" srcId="{9027B60A-107C-094D-A846-EFFF52E4C98D}" destId="{423426FB-A275-1D40-8909-201C93E6288F}" srcOrd="7" destOrd="0" presId="urn:microsoft.com/office/officeart/2005/8/layout/hierarchy3"/>
    <dgm:cxn modelId="{BCEDDF72-F7D9-E74F-A7FA-94144B333956}" type="presParOf" srcId="{9027B60A-107C-094D-A846-EFFF52E4C98D}" destId="{97D9BFED-4316-D94F-A4DD-4D4D3A433730}" srcOrd="8" destOrd="0" presId="urn:microsoft.com/office/officeart/2005/8/layout/hierarchy3"/>
    <dgm:cxn modelId="{1B3C6DD6-2A07-BA4E-AE9C-814AD87A47F4}" type="presParOf" srcId="{9027B60A-107C-094D-A846-EFFF52E4C98D}" destId="{A0C04261-5617-8E4D-A849-9690527B1431}" srcOrd="9" destOrd="0" presId="urn:microsoft.com/office/officeart/2005/8/layout/hierarchy3"/>
    <dgm:cxn modelId="{35EB5732-F7BF-B540-AB71-E914C2C2536E}" type="presParOf" srcId="{9027B60A-107C-094D-A846-EFFF52E4C98D}" destId="{AB41487D-C15E-764D-9152-47533A755564}" srcOrd="10" destOrd="0" presId="urn:microsoft.com/office/officeart/2005/8/layout/hierarchy3"/>
    <dgm:cxn modelId="{3EEEEB04-9E37-5F43-B561-DF1D58FF50F4}" type="presParOf" srcId="{9027B60A-107C-094D-A846-EFFF52E4C98D}" destId="{BC3684C5-530C-294D-9261-9EDB33E73C3A}" srcOrd="11" destOrd="0" presId="urn:microsoft.com/office/officeart/2005/8/layout/hierarchy3"/>
    <dgm:cxn modelId="{91985AB8-72DD-5E44-B9CF-E90A963D6F0B}" type="presParOf" srcId="{9027B60A-107C-094D-A846-EFFF52E4C98D}" destId="{58D679F5-AD80-3E43-A34C-DB1B6BC95B28}" srcOrd="12" destOrd="0" presId="urn:microsoft.com/office/officeart/2005/8/layout/hierarchy3"/>
    <dgm:cxn modelId="{AD524A0A-BA4B-8946-BA4A-699BA013EF7E}" type="presParOf" srcId="{9027B60A-107C-094D-A846-EFFF52E4C98D}" destId="{BE205422-F3DB-804D-85D4-74921367D927}" srcOrd="13" destOrd="0" presId="urn:microsoft.com/office/officeart/2005/8/layout/hierarchy3"/>
    <dgm:cxn modelId="{F75C2120-9246-4340-B080-254579299169}" type="presParOf" srcId="{FF8B5F24-AED6-5E42-A59D-845A8F39AEBB}" destId="{5ED297CC-C730-F744-BEBD-9E2371D4B679}" srcOrd="3" destOrd="0" presId="urn:microsoft.com/office/officeart/2005/8/layout/hierarchy3"/>
    <dgm:cxn modelId="{EF88CF2F-1E58-0C44-8901-03A37FD33059}" type="presParOf" srcId="{5ED297CC-C730-F744-BEBD-9E2371D4B679}" destId="{8323B3D5-5504-914F-A65E-702025F69FAB}" srcOrd="0" destOrd="0" presId="urn:microsoft.com/office/officeart/2005/8/layout/hierarchy3"/>
    <dgm:cxn modelId="{6800EE22-02D6-4145-AC48-5B1E68C2147B}" type="presParOf" srcId="{8323B3D5-5504-914F-A65E-702025F69FAB}" destId="{5261C6F3-7200-5D40-9B75-E0CC085BC5ED}" srcOrd="0" destOrd="0" presId="urn:microsoft.com/office/officeart/2005/8/layout/hierarchy3"/>
    <dgm:cxn modelId="{2CBD3781-907C-BA41-82CD-E8FF51B05021}" type="presParOf" srcId="{8323B3D5-5504-914F-A65E-702025F69FAB}" destId="{4A32387E-CA06-8540-84E4-70006F349A01}" srcOrd="1" destOrd="0" presId="urn:microsoft.com/office/officeart/2005/8/layout/hierarchy3"/>
    <dgm:cxn modelId="{C83973D1-035B-CE47-8E2B-3BFEC7A8B160}" type="presParOf" srcId="{5ED297CC-C730-F744-BEBD-9E2371D4B679}" destId="{AF0A139C-F46B-0545-BD62-71173BCF2259}" srcOrd="1" destOrd="0" presId="urn:microsoft.com/office/officeart/2005/8/layout/hierarchy3"/>
    <dgm:cxn modelId="{C4E22717-CC6F-754E-8CAE-0D914332D36B}" type="presParOf" srcId="{AF0A139C-F46B-0545-BD62-71173BCF2259}" destId="{009F1501-3517-3C40-95D8-2E31F33837C8}" srcOrd="0" destOrd="0" presId="urn:microsoft.com/office/officeart/2005/8/layout/hierarchy3"/>
    <dgm:cxn modelId="{BE7DFC46-C71D-E448-ACD1-A8F1D1EDE31D}" type="presParOf" srcId="{AF0A139C-F46B-0545-BD62-71173BCF2259}" destId="{D813F60C-89A2-D143-AAB7-9A091796F436}" srcOrd="1" destOrd="0" presId="urn:microsoft.com/office/officeart/2005/8/layout/hierarchy3"/>
    <dgm:cxn modelId="{9A694D1A-EEB3-5E4B-90DD-371A082B9186}" type="presParOf" srcId="{AF0A139C-F46B-0545-BD62-71173BCF2259}" destId="{EC806CDF-3F69-2748-839D-D5B071656EB7}" srcOrd="2" destOrd="0" presId="urn:microsoft.com/office/officeart/2005/8/layout/hierarchy3"/>
    <dgm:cxn modelId="{571528BA-C9D5-4C4F-AACF-A2B1BE0DC557}" type="presParOf" srcId="{AF0A139C-F46B-0545-BD62-71173BCF2259}" destId="{BB1DB000-F205-584F-BAF0-855609E71E51}" srcOrd="3" destOrd="0" presId="urn:microsoft.com/office/officeart/2005/8/layout/hierarchy3"/>
    <dgm:cxn modelId="{4AC636D4-374C-3048-9E81-9836384FAB78}" type="presParOf" srcId="{AF0A139C-F46B-0545-BD62-71173BCF2259}" destId="{B1DF9E60-8074-E94E-90DF-DD5F13C1489C}" srcOrd="4" destOrd="0" presId="urn:microsoft.com/office/officeart/2005/8/layout/hierarchy3"/>
    <dgm:cxn modelId="{06E80375-16BB-2441-B28A-574F0602B8D4}" type="presParOf" srcId="{AF0A139C-F46B-0545-BD62-71173BCF2259}" destId="{45B02E4A-E323-884C-9B09-F96FD49335EB}" srcOrd="5" destOrd="0" presId="urn:microsoft.com/office/officeart/2005/8/layout/hierarchy3"/>
    <dgm:cxn modelId="{4BA3B7F6-17D7-1041-AB9D-9E99534E8B12}" type="presParOf" srcId="{AF0A139C-F46B-0545-BD62-71173BCF2259}" destId="{07CEC3B0-84EC-9047-A6CD-2E33AE5BE176}" srcOrd="6" destOrd="0" presId="urn:microsoft.com/office/officeart/2005/8/layout/hierarchy3"/>
    <dgm:cxn modelId="{D6A949D3-FF60-2449-8900-32DC9364A61B}" type="presParOf" srcId="{AF0A139C-F46B-0545-BD62-71173BCF2259}" destId="{0C197F46-4543-A64E-989D-36094EF26A1F}" srcOrd="7" destOrd="0" presId="urn:microsoft.com/office/officeart/2005/8/layout/hierarchy3"/>
    <dgm:cxn modelId="{DD3A855C-ED3E-F84A-B1AB-F07943C5D78C}" type="presParOf" srcId="{AF0A139C-F46B-0545-BD62-71173BCF2259}" destId="{AAB2656C-A058-744C-A81C-FEF5463E09D6}" srcOrd="8" destOrd="0" presId="urn:microsoft.com/office/officeart/2005/8/layout/hierarchy3"/>
    <dgm:cxn modelId="{6D4DDF2F-C4C9-2E44-9291-46941EEEF59B}" type="presParOf" srcId="{AF0A139C-F46B-0545-BD62-71173BCF2259}" destId="{802E126C-B607-D943-80AB-20D75379FD2C}" srcOrd="9" destOrd="0" presId="urn:microsoft.com/office/officeart/2005/8/layout/hierarchy3"/>
    <dgm:cxn modelId="{51A5212B-45B6-2347-85EF-1B196AFDDDC9}" type="presParOf" srcId="{AF0A139C-F46B-0545-BD62-71173BCF2259}" destId="{9FDFF78A-69D2-C443-9BE6-0EDEC4275687}" srcOrd="10" destOrd="0" presId="urn:microsoft.com/office/officeart/2005/8/layout/hierarchy3"/>
    <dgm:cxn modelId="{0CB39A79-BD82-BC4A-BF32-1E8290155CC2}" type="presParOf" srcId="{AF0A139C-F46B-0545-BD62-71173BCF2259}" destId="{392D80CF-F373-F347-8399-A7EDE58BC2F7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F63FA-6A8B-184B-A024-CAA0D771DD0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30A613-F28A-714E-ACA1-E0DC6DFAD76F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spc="-4" dirty="0">
              <a:latin typeface="Arial"/>
              <a:cs typeface="Arial"/>
            </a:rPr>
            <a:t>Director </a:t>
          </a:r>
          <a:r>
            <a:rPr lang="en-GB" sz="1100" b="1" dirty="0">
              <a:latin typeface="Arial"/>
              <a:cs typeface="Arial"/>
            </a:rPr>
            <a:t>of</a:t>
          </a:r>
          <a:r>
            <a:rPr lang="en-GB" sz="1100" b="1" spc="-44" dirty="0">
              <a:latin typeface="Arial"/>
              <a:cs typeface="Arial"/>
            </a:rPr>
            <a:t> </a:t>
          </a:r>
          <a:r>
            <a:rPr lang="en-GB" sz="1100" b="1" spc="-4" dirty="0">
              <a:latin typeface="Arial"/>
              <a:cs typeface="Arial"/>
            </a:rPr>
            <a:t>Property </a:t>
          </a:r>
          <a:r>
            <a:rPr lang="en-GB" sz="1100" b="1" dirty="0">
              <a:latin typeface="Arial"/>
              <a:cs typeface="Arial"/>
            </a:rPr>
            <a:t>Management</a:t>
          </a:r>
          <a:endParaRPr lang="en-US" sz="1100" dirty="0"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latin typeface="Arial"/>
              <a:cs typeface="Arial"/>
            </a:rPr>
            <a:t>Gavin Haynes</a:t>
          </a:r>
        </a:p>
      </dgm:t>
    </dgm:pt>
    <dgm:pt modelId="{F5EC1802-3E93-7B40-9297-D0C74A54DB69}" type="sibTrans" cxnId="{122A1607-A3E9-CD41-A55E-DA2B8000CB8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6895C-24D8-FC48-B4AE-241D13DF5F95}" type="parTrans" cxnId="{122A1607-A3E9-CD41-A55E-DA2B8000CB8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9C58D-47B4-E749-A338-9A41E0E89639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Repairs and Operations</a:t>
          </a:r>
          <a:br>
            <a:rPr lang="en-GB" sz="1100" b="1" dirty="0">
              <a:solidFill>
                <a:srgbClr val="0D3154"/>
              </a:solidFill>
              <a:latin typeface="Arial"/>
              <a:cs typeface="Arial"/>
            </a:rPr>
          </a:b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A5320-5664-F24E-939A-DA94DDBDA7A2}" type="sibTrans" cxnId="{DB6B2202-6A82-CB44-BC2B-D5636F6DC229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D3F50-55C0-654D-B43F-46A7474674EC}" type="parTrans" cxnId="{DB6B2202-6A82-CB44-BC2B-D5636F6DC229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B927D-B32C-794E-8EFC-267C39C7DD4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Chief Asset Management Officer</a:t>
          </a:r>
          <a:br>
            <a:rPr lang="en-GB" sz="1100" b="1" dirty="0">
              <a:solidFill>
                <a:srgbClr val="0D3154"/>
              </a:solidFill>
              <a:latin typeface="Arial"/>
              <a:cs typeface="Arial"/>
            </a:rPr>
          </a:b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8B7A4-2F20-0D4C-8BEE-81B1ACB3ED0E}" type="sibTrans" cxnId="{FD1E87F0-9DEC-7C41-876A-49CA214AE5E3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6F0AE-744A-1B4A-92AB-D5724B6B00B9}" type="parTrans" cxnId="{FD1E87F0-9DEC-7C41-876A-49CA214AE5E3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ADFAF-7ECC-6944-A286-AE413BFDD228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Housing and Property Engagement and Customer </a:t>
          </a:r>
          <a:br>
            <a:rPr lang="en-GB" sz="1100" b="1" dirty="0">
              <a:solidFill>
                <a:srgbClr val="0D3154"/>
              </a:solidFill>
              <a:latin typeface="Arial"/>
              <a:cs typeface="Arial"/>
            </a:rPr>
          </a:b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Service</a:t>
          </a:r>
        </a:p>
      </dgm:t>
    </dgm:pt>
    <dgm:pt modelId="{78C25531-0591-004E-BA4B-DFD43DE4620D}" type="sibTrans" cxnId="{DC7B8D49-AA93-0D4F-907C-6E740F991180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49C32-B8EA-4143-A481-54E45188FE46}" type="parTrans" cxnId="{DC7B8D49-AA93-0D4F-907C-6E740F991180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5704A-7C94-F040-ABAB-322A521E06F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r>
            <a:rPr lang="en-GB" sz="11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Resident and Building Safety</a:t>
          </a:r>
          <a:br>
            <a:rPr lang="en-GB" sz="11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992D7-463F-5646-AA70-D110AA0032C2}" type="sibTrans" cxnId="{EB21856A-57B9-3847-A790-B5CF2E09B14F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16686-8568-304F-B4B6-39F96625307E}" type="parTrans" cxnId="{EB21856A-57B9-3847-A790-B5CF2E09B14F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85DA8-0B48-2D41-B7D3-A3585A6EBEDB}">
      <dgm:prSet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Housing</a:t>
          </a:r>
          <a:br>
            <a: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dirty="0">
              <a:latin typeface="Arial"/>
              <a:cs typeface="Arial"/>
            </a:rPr>
            <a:t>Glendine Shepherd</a:t>
          </a:r>
          <a:endParaRPr lang="en-GB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BF367-CEA5-4949-9F04-21DCB162221F}" type="sibTrans" cxnId="{509CACFE-216D-1249-B95E-FE360FAD43E2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FD1BA-B2FE-B94F-8552-4D2D90752D3A}" type="parTrans" cxnId="{509CACFE-216D-1249-B95E-FE360FAD43E2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B84CD-57C8-F941-BCB4-A67C4304928D}">
      <dgm:prSet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Communities and Housing Support</a:t>
          </a:r>
          <a:br>
            <a: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Hanad Mohamed</a:t>
          </a:r>
        </a:p>
      </dgm:t>
    </dgm:pt>
    <dgm:pt modelId="{6CFAD130-99D9-6B48-8FBD-ACBC269A9358}" type="sibTrans" cxnId="{BC2B5DAE-40A4-7A40-9558-4CBE2D97F268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7F3E4-59EE-E044-8B02-0FFFDCC69C9C}" type="parTrans" cxnId="{BC2B5DAE-40A4-7A40-9558-4CBE2D97F268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847B4-2B6B-7142-87F4-88454873AF41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Equalities and Social Purpose</a:t>
          </a:r>
        </a:p>
      </dgm:t>
    </dgm:pt>
    <dgm:pt modelId="{5C1B759B-934D-154C-9196-214D0DA73B63}" type="sibTrans" cxnId="{7D21110F-1BBA-2C42-A343-662B853FAB82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85EDD-7ED0-0745-AD8E-90CA6099024E}" type="parTrans" cxnId="{7D21110F-1BBA-2C42-A343-662B853FAB82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27B44-D5FE-F44B-BBEE-782858E042E8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Strategic Lead Refugee Communities</a:t>
          </a:r>
        </a:p>
      </dgm:t>
    </dgm:pt>
    <dgm:pt modelId="{16667D9C-DCA0-B34C-80FC-8DAAD7D2628C}" type="sibTrans" cxnId="{891DF53E-F320-9F43-A308-71CCCF0A93A6}">
      <dgm:prSet/>
      <dgm:spPr/>
      <dgm:t>
        <a:bodyPr/>
        <a:lstStyle/>
        <a:p>
          <a:endParaRPr lang="en-GB"/>
        </a:p>
      </dgm:t>
    </dgm:pt>
    <dgm:pt modelId="{390C4837-4B66-A84F-AD76-92C34D4D0B50}" type="parTrans" cxnId="{891DF53E-F320-9F43-A308-71CCCF0A93A6}">
      <dgm:prSet/>
      <dgm:spPr>
        <a:ln w="6350"/>
      </dgm:spPr>
      <dgm:t>
        <a:bodyPr/>
        <a:lstStyle/>
        <a:p>
          <a:endParaRPr lang="en-GB"/>
        </a:p>
      </dgm:t>
    </dgm:pt>
    <dgm:pt modelId="{2D341FE6-6B03-7E44-8385-8FD5DA57FAF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Debt and Financial Resilience </a:t>
          </a:r>
        </a:p>
      </dgm:t>
    </dgm:pt>
    <dgm:pt modelId="{640C5B94-14B5-7144-8CC4-77C13B84DBB3}" type="sibTrans" cxnId="{977D8446-E4E8-0142-A6BC-04A7A8963EF0}">
      <dgm:prSet/>
      <dgm:spPr/>
      <dgm:t>
        <a:bodyPr/>
        <a:lstStyle/>
        <a:p>
          <a:endParaRPr lang="en-GB"/>
        </a:p>
      </dgm:t>
    </dgm:pt>
    <dgm:pt modelId="{F0F00C2B-F871-2D45-94E4-BA6F9BFE1D4C}" type="parTrans" cxnId="{977D8446-E4E8-0142-A6BC-04A7A8963EF0}">
      <dgm:prSet/>
      <dgm:spPr>
        <a:ln w="6350"/>
      </dgm:spPr>
      <dgm:t>
        <a:bodyPr/>
        <a:lstStyle/>
        <a:p>
          <a:endParaRPr lang="en-GB"/>
        </a:p>
      </dgm:t>
    </dgm:pt>
    <dgm:pt modelId="{BBECA156-1A96-4A47-A557-A254D4150ED9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Housing Solutions</a:t>
          </a:r>
        </a:p>
      </dgm:t>
    </dgm:pt>
    <dgm:pt modelId="{9208CF2B-C3D6-BE44-AF59-6138826C7CCC}" type="sibTrans" cxnId="{298EFBDF-41D4-E944-A935-C7AD9424C90A}">
      <dgm:prSet/>
      <dgm:spPr/>
      <dgm:t>
        <a:bodyPr/>
        <a:lstStyle/>
        <a:p>
          <a:endParaRPr lang="en-GB"/>
        </a:p>
      </dgm:t>
    </dgm:pt>
    <dgm:pt modelId="{D17C5EA8-0066-B146-A136-6FC78632484E}" type="parTrans" cxnId="{298EFBDF-41D4-E944-A935-C7AD9424C90A}">
      <dgm:prSet/>
      <dgm:spPr>
        <a:ln w="6350"/>
      </dgm:spPr>
      <dgm:t>
        <a:bodyPr/>
        <a:lstStyle/>
        <a:p>
          <a:endParaRPr lang="en-GB"/>
        </a:p>
      </dgm:t>
    </dgm:pt>
    <dgm:pt modelId="{A5FA57B5-A1C2-D046-841A-B914EDBB06F7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Housing Allocations and Temporary Accommodation</a:t>
          </a:r>
        </a:p>
      </dgm:t>
    </dgm:pt>
    <dgm:pt modelId="{425D1EEA-B221-D44F-9FCD-C74A21405CDB}" type="sibTrans" cxnId="{536C0A37-6009-3B47-B6DB-32CDDE05A5E1}">
      <dgm:prSet/>
      <dgm:spPr/>
      <dgm:t>
        <a:bodyPr/>
        <a:lstStyle/>
        <a:p>
          <a:endParaRPr lang="en-GB"/>
        </a:p>
      </dgm:t>
    </dgm:pt>
    <dgm:pt modelId="{BF4E3326-97AE-3F49-BB8C-5D5C58EADF01}" type="parTrans" cxnId="{536C0A37-6009-3B47-B6DB-32CDDE05A5E1}">
      <dgm:prSet/>
      <dgm:spPr>
        <a:ln w="6350"/>
      </dgm:spPr>
      <dgm:t>
        <a:bodyPr/>
        <a:lstStyle/>
        <a:p>
          <a:endParaRPr lang="en-GB"/>
        </a:p>
      </dgm:t>
    </dgm:pt>
    <dgm:pt modelId="{5374CF1C-AC26-6240-862C-B8609690CF83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Neighbourhoods (Housing)</a:t>
          </a:r>
        </a:p>
      </dgm:t>
    </dgm:pt>
    <dgm:pt modelId="{4C7A3626-0337-F447-8D40-D363E43DEB80}" type="sibTrans" cxnId="{35B34AFD-A81A-B94A-9291-62218247731E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210E1-20BA-4947-B7CD-522CADFC98E9}" type="parTrans" cxnId="{35B34AFD-A81A-B94A-9291-62218247731E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A4AB5-6162-F944-A841-34B4E7561B95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Leaseholder Services and Housing Income</a:t>
          </a:r>
        </a:p>
      </dgm:t>
    </dgm:pt>
    <dgm:pt modelId="{276D6F40-B981-1741-889A-9C62C9ED8930}" type="sibTrans" cxnId="{81D5D6E4-1633-F743-A4C6-7960B8F24499}">
      <dgm:prSet/>
      <dgm:spPr/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49F90-9CC3-A948-8B04-88BE99D81735}" type="parTrans" cxnId="{81D5D6E4-1633-F743-A4C6-7960B8F24499}">
      <dgm:prSet/>
      <dgm:spPr>
        <a:ln w="6350"/>
      </dgm:spPr>
      <dgm:t>
        <a:bodyPr/>
        <a:lstStyle/>
        <a:p>
          <a:endParaRPr lang="en-GB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18203-C547-45CA-B184-D21EB2495B3E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Housing Programme Manager</a:t>
          </a:r>
        </a:p>
      </dgm:t>
    </dgm:pt>
    <dgm:pt modelId="{15BD6F52-A479-4EDC-AB97-F3A9E789CD51}" type="parTrans" cxnId="{0B87ED69-FF81-43FE-B895-F7CA77112D13}">
      <dgm:prSet/>
      <dgm:spPr/>
      <dgm:t>
        <a:bodyPr/>
        <a:lstStyle/>
        <a:p>
          <a:endParaRPr lang="en-GB"/>
        </a:p>
      </dgm:t>
    </dgm:pt>
    <dgm:pt modelId="{4DC1E605-6D5A-42DC-94DF-31329069730B}" type="sibTrans" cxnId="{0B87ED69-FF81-43FE-B895-F7CA77112D13}">
      <dgm:prSet/>
      <dgm:spPr/>
      <dgm:t>
        <a:bodyPr/>
        <a:lstStyle/>
        <a:p>
          <a:endParaRPr lang="en-GB"/>
        </a:p>
      </dgm:t>
    </dgm:pt>
    <dgm:pt modelId="{020273EC-9E10-4A77-A3E9-ED0FF46BD258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r>
            <a:rPr lang="en-GB" sz="1100" b="1" dirty="0">
              <a:solidFill>
                <a:srgbClr val="0D3154"/>
              </a:solidFill>
              <a:latin typeface="Arial"/>
              <a:cs typeface="Arial"/>
            </a:rPr>
            <a:t>Head of Private Sector and Licensing</a:t>
          </a:r>
        </a:p>
      </dgm:t>
    </dgm:pt>
    <dgm:pt modelId="{39BB3747-5865-4319-A1EE-964B8B397245}" type="parTrans" cxnId="{C7EF3881-B16F-49B3-85A6-EB18C9E823F2}">
      <dgm:prSet/>
      <dgm:spPr/>
      <dgm:t>
        <a:bodyPr/>
        <a:lstStyle/>
        <a:p>
          <a:endParaRPr lang="en-GB"/>
        </a:p>
      </dgm:t>
    </dgm:pt>
    <dgm:pt modelId="{210AC4AC-D99A-44A5-BC45-F3548B1A3A78}" type="sibTrans" cxnId="{C7EF3881-B16F-49B3-85A6-EB18C9E823F2}">
      <dgm:prSet/>
      <dgm:spPr/>
      <dgm:t>
        <a:bodyPr/>
        <a:lstStyle/>
        <a:p>
          <a:endParaRPr lang="en-GB"/>
        </a:p>
      </dgm:t>
    </dgm:pt>
    <dgm:pt modelId="{4CFB88F9-A406-4104-8362-2C06CF5DADFD}">
      <dgm:prSet custT="1"/>
      <dgm:spPr>
        <a:solidFill>
          <a:schemeClr val="bg1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/>
        <a:lstStyle/>
        <a:p>
          <a:r>
            <a:rPr lang="en-GB" sz="11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Project Director Chalcots</a:t>
          </a:r>
          <a:br>
            <a:rPr lang="en-GB" sz="11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1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BDE14-028E-44D6-83D6-7AF5A5B2C243}" type="sibTrans" cxnId="{1C9D44EF-7349-46E8-BF8F-4DE24D61471B}">
      <dgm:prSet/>
      <dgm:spPr/>
      <dgm:t>
        <a:bodyPr/>
        <a:lstStyle/>
        <a:p>
          <a:endParaRPr lang="en-GB"/>
        </a:p>
      </dgm:t>
    </dgm:pt>
    <dgm:pt modelId="{430F7F25-83B4-488E-BDCF-987B2AB467B1}" type="parTrans" cxnId="{1C9D44EF-7349-46E8-BF8F-4DE24D61471B}">
      <dgm:prSet/>
      <dgm:spPr/>
      <dgm:t>
        <a:bodyPr/>
        <a:lstStyle/>
        <a:p>
          <a:endParaRPr lang="en-GB"/>
        </a:p>
      </dgm:t>
    </dgm:pt>
    <dgm:pt modelId="{FF8B5F24-AED6-5E42-A59D-845A8F39AEBB}" type="pres">
      <dgm:prSet presAssocID="{E12F63FA-6A8B-184B-A024-CAA0D771D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27FF05-BF44-FB49-90F7-153E9B29503B}" type="pres">
      <dgm:prSet presAssocID="{6D30A613-F28A-714E-ACA1-E0DC6DFAD76F}" presName="root" presStyleCnt="0"/>
      <dgm:spPr/>
    </dgm:pt>
    <dgm:pt modelId="{216ECC98-8946-4142-8586-234E28760681}" type="pres">
      <dgm:prSet presAssocID="{6D30A613-F28A-714E-ACA1-E0DC6DFAD76F}" presName="rootComposite" presStyleCnt="0"/>
      <dgm:spPr/>
    </dgm:pt>
    <dgm:pt modelId="{9945537B-9E30-E740-B0CF-7363F997EE8C}" type="pres">
      <dgm:prSet presAssocID="{6D30A613-F28A-714E-ACA1-E0DC6DFAD76F}" presName="rootText" presStyleLbl="node1" presStyleIdx="0" presStyleCnt="4" custScaleX="193083" custLinFactNeighborX="7868" custLinFactNeighborY="-59002"/>
      <dgm:spPr>
        <a:prstGeom prst="roundRect">
          <a:avLst/>
        </a:prstGeom>
      </dgm:spPr>
    </dgm:pt>
    <dgm:pt modelId="{35CB5BA6-DBFA-ED49-BFA4-803580C4459B}" type="pres">
      <dgm:prSet presAssocID="{6D30A613-F28A-714E-ACA1-E0DC6DFAD76F}" presName="rootConnector" presStyleLbl="node1" presStyleIdx="0" presStyleCnt="4"/>
      <dgm:spPr/>
    </dgm:pt>
    <dgm:pt modelId="{1502429B-EB85-1E4E-B1D6-F6F6E010315B}" type="pres">
      <dgm:prSet presAssocID="{6D30A613-F28A-714E-ACA1-E0DC6DFAD76F}" presName="childShape" presStyleCnt="0"/>
      <dgm:spPr/>
    </dgm:pt>
    <dgm:pt modelId="{56D2CC29-B04C-3F4C-96F8-789ADC705457}" type="pres">
      <dgm:prSet presAssocID="{9D5D3F50-55C0-654D-B43F-46A7474674EC}" presName="Name13" presStyleLbl="parChTrans1D2" presStyleIdx="0" presStyleCnt="13"/>
      <dgm:spPr/>
    </dgm:pt>
    <dgm:pt modelId="{F69B1A12-4BFF-8B45-9FF0-50B876323831}" type="pres">
      <dgm:prSet presAssocID="{E4E9C58D-47B4-E749-A338-9A41E0E89639}" presName="childText" presStyleLbl="bgAcc1" presStyleIdx="0" presStyleCnt="13" custScaleX="196531" custScaleY="99851" custLinFactNeighborX="10790" custLinFactNeighborY="-68841">
        <dgm:presLayoutVars>
          <dgm:bulletEnabled val="1"/>
        </dgm:presLayoutVars>
      </dgm:prSet>
      <dgm:spPr>
        <a:prstGeom prst="roundRect">
          <a:avLst/>
        </a:prstGeom>
      </dgm:spPr>
    </dgm:pt>
    <dgm:pt modelId="{EA417163-74A8-2644-8A22-7A2F32CA30A6}" type="pres">
      <dgm:prSet presAssocID="{58F6F0AE-744A-1B4A-92AB-D5724B6B00B9}" presName="Name13" presStyleLbl="parChTrans1D2" presStyleIdx="1" presStyleCnt="13"/>
      <dgm:spPr/>
    </dgm:pt>
    <dgm:pt modelId="{1C35A575-C8F0-F944-BACA-BE7811A7E357}" type="pres">
      <dgm:prSet presAssocID="{577B927D-B32C-794E-8EFC-267C39C7DD4D}" presName="childText" presStyleLbl="bgAcc1" presStyleIdx="1" presStyleCnt="13" custScaleX="196531" custScaleY="99851" custLinFactNeighborX="10790" custLinFactNeighborY="-72775">
        <dgm:presLayoutVars>
          <dgm:bulletEnabled val="1"/>
        </dgm:presLayoutVars>
      </dgm:prSet>
      <dgm:spPr>
        <a:prstGeom prst="roundRect">
          <a:avLst/>
        </a:prstGeom>
      </dgm:spPr>
    </dgm:pt>
    <dgm:pt modelId="{234D2A13-612A-F245-8457-7569670133EE}" type="pres">
      <dgm:prSet presAssocID="{68849C32-B8EA-4143-A481-54E45188FE46}" presName="Name13" presStyleLbl="parChTrans1D2" presStyleIdx="2" presStyleCnt="13"/>
      <dgm:spPr/>
    </dgm:pt>
    <dgm:pt modelId="{96E3D2B9-3B78-F245-AE81-D16147A99F45}" type="pres">
      <dgm:prSet presAssocID="{679ADFAF-7ECC-6944-A286-AE413BFDD228}" presName="childText" presStyleLbl="bgAcc1" presStyleIdx="2" presStyleCnt="13" custScaleX="196531" custScaleY="145475" custLinFactNeighborX="10790" custLinFactNeighborY="-71219">
        <dgm:presLayoutVars>
          <dgm:bulletEnabled val="1"/>
        </dgm:presLayoutVars>
      </dgm:prSet>
      <dgm:spPr>
        <a:prstGeom prst="roundRect">
          <a:avLst/>
        </a:prstGeom>
      </dgm:spPr>
    </dgm:pt>
    <dgm:pt modelId="{72660246-0DF5-004A-BFC4-2EEF99E9DCBC}" type="pres">
      <dgm:prSet presAssocID="{D0E16686-8568-304F-B4B6-39F96625307E}" presName="Name13" presStyleLbl="parChTrans1D2" presStyleIdx="3" presStyleCnt="13"/>
      <dgm:spPr/>
    </dgm:pt>
    <dgm:pt modelId="{D5BB881E-96EB-0A4A-8AB7-2AB400B02A4F}" type="pres">
      <dgm:prSet presAssocID="{5525704A-7C94-F040-ABAB-322A521E06FD}" presName="childText" presStyleLbl="bgAcc1" presStyleIdx="3" presStyleCnt="13" custScaleX="196531" custScaleY="99851" custLinFactNeighborX="9834" custLinFactNeighborY="-70809">
        <dgm:presLayoutVars>
          <dgm:bulletEnabled val="1"/>
        </dgm:presLayoutVars>
      </dgm:prSet>
      <dgm:spPr>
        <a:prstGeom prst="roundRect">
          <a:avLst/>
        </a:prstGeom>
      </dgm:spPr>
    </dgm:pt>
    <dgm:pt modelId="{5E027B16-ABC9-1F48-889A-811B0037882E}" type="pres">
      <dgm:prSet presAssocID="{A7785DA8-0B48-2D41-B7D3-A3585A6EBEDB}" presName="root" presStyleCnt="0"/>
      <dgm:spPr/>
    </dgm:pt>
    <dgm:pt modelId="{365FBAEB-1A4D-DE4D-AC4F-F285E76D77A7}" type="pres">
      <dgm:prSet presAssocID="{A7785DA8-0B48-2D41-B7D3-A3585A6EBEDB}" presName="rootComposite" presStyleCnt="0"/>
      <dgm:spPr/>
    </dgm:pt>
    <dgm:pt modelId="{57139839-1A71-B846-A7A1-666A8AA7C001}" type="pres">
      <dgm:prSet presAssocID="{A7785DA8-0B48-2D41-B7D3-A3585A6EBEDB}" presName="rootText" presStyleLbl="node1" presStyleIdx="1" presStyleCnt="4" custScaleX="193083" custLinFactNeighborX="7868" custLinFactNeighborY="-59002"/>
      <dgm:spPr>
        <a:prstGeom prst="roundRect">
          <a:avLst/>
        </a:prstGeom>
      </dgm:spPr>
    </dgm:pt>
    <dgm:pt modelId="{FD20C7D9-2DF8-824D-B1B0-5B74520C8D1E}" type="pres">
      <dgm:prSet presAssocID="{A7785DA8-0B48-2D41-B7D3-A3585A6EBEDB}" presName="rootConnector" presStyleLbl="node1" presStyleIdx="1" presStyleCnt="4"/>
      <dgm:spPr/>
    </dgm:pt>
    <dgm:pt modelId="{527053F0-B52F-3A48-9B1C-FE027CF4C068}" type="pres">
      <dgm:prSet presAssocID="{A7785DA8-0B48-2D41-B7D3-A3585A6EBEDB}" presName="childShape" presStyleCnt="0"/>
      <dgm:spPr/>
    </dgm:pt>
    <dgm:pt modelId="{F97C936C-432D-3B43-B8A0-F1873894F72F}" type="pres">
      <dgm:prSet presAssocID="{83C49F90-9CC3-A948-8B04-88BE99D81735}" presName="Name13" presStyleLbl="parChTrans1D2" presStyleIdx="4" presStyleCnt="13"/>
      <dgm:spPr/>
    </dgm:pt>
    <dgm:pt modelId="{28E1C059-9AA2-334F-B391-9A7F5F951B63}" type="pres">
      <dgm:prSet presAssocID="{F55A4AB5-6162-F944-A841-34B4E7561B95}" presName="childText" presStyleLbl="bgAcc1" presStyleIdx="4" presStyleCnt="13" custScaleX="196531" custScaleY="122106" custLinFactNeighborX="2459" custLinFactNeighborY="-39338">
        <dgm:presLayoutVars>
          <dgm:bulletEnabled val="1"/>
        </dgm:presLayoutVars>
      </dgm:prSet>
      <dgm:spPr>
        <a:prstGeom prst="roundRect">
          <a:avLst/>
        </a:prstGeom>
      </dgm:spPr>
    </dgm:pt>
    <dgm:pt modelId="{02671C21-4C66-4042-9A36-B5C0E0EE68F0}" type="pres">
      <dgm:prSet presAssocID="{DA2210E1-20BA-4947-B7CD-522CADFC98E9}" presName="Name13" presStyleLbl="parChTrans1D2" presStyleIdx="5" presStyleCnt="13"/>
      <dgm:spPr/>
    </dgm:pt>
    <dgm:pt modelId="{99EF3674-C43B-2443-A1D2-A10DB72B19D6}" type="pres">
      <dgm:prSet presAssocID="{5374CF1C-AC26-6240-862C-B8609690CF83}" presName="childText" presStyleLbl="bgAcc1" presStyleIdx="5" presStyleCnt="13" custScaleX="196531" custLinFactNeighborX="6147" custLinFactNeighborY="-36288">
        <dgm:presLayoutVars>
          <dgm:bulletEnabled val="1"/>
        </dgm:presLayoutVars>
      </dgm:prSet>
      <dgm:spPr>
        <a:prstGeom prst="roundRect">
          <a:avLst/>
        </a:prstGeom>
      </dgm:spPr>
    </dgm:pt>
    <dgm:pt modelId="{DC8232DA-198D-42CE-9C67-F8FDBD9BF3B3}" type="pres">
      <dgm:prSet presAssocID="{15BD6F52-A479-4EDC-AB97-F3A9E789CD51}" presName="Name13" presStyleLbl="parChTrans1D2" presStyleIdx="6" presStyleCnt="13"/>
      <dgm:spPr/>
    </dgm:pt>
    <dgm:pt modelId="{0869D184-726A-4214-8A48-3869B66880AF}" type="pres">
      <dgm:prSet presAssocID="{E6718203-C547-45CA-B184-D21EB2495B3E}" presName="childText" presStyleLbl="bgAcc1" presStyleIdx="6" presStyleCnt="13" custScaleX="196531" custLinFactNeighborX="8605" custLinFactNeighborY="-33437">
        <dgm:presLayoutVars>
          <dgm:bulletEnabled val="1"/>
        </dgm:presLayoutVars>
      </dgm:prSet>
      <dgm:spPr>
        <a:prstGeom prst="roundRect">
          <a:avLst/>
        </a:prstGeom>
      </dgm:spPr>
    </dgm:pt>
    <dgm:pt modelId="{710417D5-E3BE-4444-9D4A-17E2B67441AC}" type="pres">
      <dgm:prSet presAssocID="{7D4B84CD-57C8-F941-BCB4-A67C4304928D}" presName="root" presStyleCnt="0"/>
      <dgm:spPr/>
    </dgm:pt>
    <dgm:pt modelId="{FD179C56-0337-0C43-9FDB-745E5C41BD82}" type="pres">
      <dgm:prSet presAssocID="{7D4B84CD-57C8-F941-BCB4-A67C4304928D}" presName="rootComposite" presStyleCnt="0"/>
      <dgm:spPr/>
    </dgm:pt>
    <dgm:pt modelId="{C54976C6-7063-9249-9472-57764A8002AA}" type="pres">
      <dgm:prSet presAssocID="{7D4B84CD-57C8-F941-BCB4-A67C4304928D}" presName="rootText" presStyleLbl="node1" presStyleIdx="2" presStyleCnt="4" custScaleX="193083" custLinFactNeighborX="16719" custLinFactNeighborY="-55073"/>
      <dgm:spPr>
        <a:prstGeom prst="roundRect">
          <a:avLst/>
        </a:prstGeom>
      </dgm:spPr>
    </dgm:pt>
    <dgm:pt modelId="{6B146F13-8C6C-424E-9058-8D64DD5C61A1}" type="pres">
      <dgm:prSet presAssocID="{7D4B84CD-57C8-F941-BCB4-A67C4304928D}" presName="rootConnector" presStyleLbl="node1" presStyleIdx="2" presStyleCnt="4"/>
      <dgm:spPr/>
    </dgm:pt>
    <dgm:pt modelId="{9027B60A-107C-094D-A846-EFFF52E4C98D}" type="pres">
      <dgm:prSet presAssocID="{7D4B84CD-57C8-F941-BCB4-A67C4304928D}" presName="childShape" presStyleCnt="0"/>
      <dgm:spPr/>
    </dgm:pt>
    <dgm:pt modelId="{80B10A30-D5A4-C341-A189-58613CE87232}" type="pres">
      <dgm:prSet presAssocID="{D3385EDD-7ED0-0745-AD8E-90CA6099024E}" presName="Name13" presStyleLbl="parChTrans1D2" presStyleIdx="7" presStyleCnt="13"/>
      <dgm:spPr/>
    </dgm:pt>
    <dgm:pt modelId="{CDA1102C-103A-C746-981B-D90A831CD613}" type="pres">
      <dgm:prSet presAssocID="{2C6847B4-2B6B-7142-87F4-88454873AF41}" presName="childText" presStyleLbl="bgAcc1" presStyleIdx="7" presStyleCnt="13" custScaleX="196531" custLinFactNeighborX="20898" custLinFactNeighborY="-53105">
        <dgm:presLayoutVars>
          <dgm:bulletEnabled val="1"/>
        </dgm:presLayoutVars>
      </dgm:prSet>
      <dgm:spPr>
        <a:prstGeom prst="roundRect">
          <a:avLst/>
        </a:prstGeom>
      </dgm:spPr>
    </dgm:pt>
    <dgm:pt modelId="{763F790D-6871-3D42-8826-DE6722BF0064}" type="pres">
      <dgm:prSet presAssocID="{390C4837-4B66-A84F-AD76-92C34D4D0B50}" presName="Name13" presStyleLbl="parChTrans1D2" presStyleIdx="8" presStyleCnt="13"/>
      <dgm:spPr/>
    </dgm:pt>
    <dgm:pt modelId="{CE54D5DB-9438-DC44-BFD8-7DFD1B9DD705}" type="pres">
      <dgm:prSet presAssocID="{C4727B44-D5FE-F44B-BBEE-782858E042E8}" presName="childText" presStyleLbl="bgAcc1" presStyleIdx="8" presStyleCnt="13" custScaleX="196531" custLinFactNeighborX="25815" custLinFactNeighborY="-45238">
        <dgm:presLayoutVars>
          <dgm:bulletEnabled val="1"/>
        </dgm:presLayoutVars>
      </dgm:prSet>
      <dgm:spPr>
        <a:prstGeom prst="roundRect">
          <a:avLst/>
        </a:prstGeom>
      </dgm:spPr>
    </dgm:pt>
    <dgm:pt modelId="{6CAA0BFF-85F1-8042-9BA1-1F269F3566F5}" type="pres">
      <dgm:prSet presAssocID="{F0F00C2B-F871-2D45-94E4-BA6F9BFE1D4C}" presName="Name13" presStyleLbl="parChTrans1D2" presStyleIdx="9" presStyleCnt="13"/>
      <dgm:spPr/>
    </dgm:pt>
    <dgm:pt modelId="{260C4192-0A84-2A4A-BA62-0BC6C464BF90}" type="pres">
      <dgm:prSet presAssocID="{2D341FE6-6B03-7E44-8385-8FD5DA57FAFD}" presName="childText" presStyleLbl="bgAcc1" presStyleIdx="9" presStyleCnt="13" custScaleX="196531" custLinFactNeighborX="25815" custLinFactNeighborY="-39182">
        <dgm:presLayoutVars>
          <dgm:bulletEnabled val="1"/>
        </dgm:presLayoutVars>
      </dgm:prSet>
      <dgm:spPr>
        <a:prstGeom prst="roundRect">
          <a:avLst/>
        </a:prstGeom>
      </dgm:spPr>
    </dgm:pt>
    <dgm:pt modelId="{E34CEC53-3638-F94D-99D5-1C767AA12135}" type="pres">
      <dgm:prSet presAssocID="{D17C5EA8-0066-B146-A136-6FC78632484E}" presName="Name13" presStyleLbl="parChTrans1D2" presStyleIdx="10" presStyleCnt="13"/>
      <dgm:spPr/>
    </dgm:pt>
    <dgm:pt modelId="{423426FB-A275-1D40-8909-201C93E6288F}" type="pres">
      <dgm:prSet presAssocID="{BBECA156-1A96-4A47-A557-A254D4150ED9}" presName="childText" presStyleLbl="bgAcc1" presStyleIdx="10" presStyleCnt="13" custScaleX="196531" custLinFactNeighborX="28274" custLinFactNeighborY="-31470">
        <dgm:presLayoutVars>
          <dgm:bulletEnabled val="1"/>
        </dgm:presLayoutVars>
      </dgm:prSet>
      <dgm:spPr>
        <a:prstGeom prst="roundRect">
          <a:avLst/>
        </a:prstGeom>
      </dgm:spPr>
    </dgm:pt>
    <dgm:pt modelId="{97D9BFED-4316-D94F-A4DD-4D4D3A433730}" type="pres">
      <dgm:prSet presAssocID="{BF4E3326-97AE-3F49-BB8C-5D5C58EADF01}" presName="Name13" presStyleLbl="parChTrans1D2" presStyleIdx="11" presStyleCnt="13"/>
      <dgm:spPr/>
    </dgm:pt>
    <dgm:pt modelId="{A0C04261-5617-8E4D-A849-9690527B1431}" type="pres">
      <dgm:prSet presAssocID="{A5FA57B5-A1C2-D046-841A-B914EDBB06F7}" presName="childText" presStyleLbl="bgAcc1" presStyleIdx="11" presStyleCnt="13" custScaleX="196531" custScaleY="149552" custLinFactNeighborX="28275" custLinFactNeighborY="-21636">
        <dgm:presLayoutVars>
          <dgm:bulletEnabled val="1"/>
        </dgm:presLayoutVars>
      </dgm:prSet>
      <dgm:spPr>
        <a:prstGeom prst="roundRect">
          <a:avLst/>
        </a:prstGeom>
      </dgm:spPr>
    </dgm:pt>
    <dgm:pt modelId="{247F75AD-90AB-4F29-868B-6D544CC7A2C8}" type="pres">
      <dgm:prSet presAssocID="{39BB3747-5865-4319-A1EE-964B8B397245}" presName="Name13" presStyleLbl="parChTrans1D2" presStyleIdx="12" presStyleCnt="13"/>
      <dgm:spPr/>
    </dgm:pt>
    <dgm:pt modelId="{9CAFB378-D6DE-42C7-9CCC-81741923E8E5}" type="pres">
      <dgm:prSet presAssocID="{020273EC-9E10-4A77-A3E9-ED0FF46BD258}" presName="childText" presStyleLbl="bgAcc1" presStyleIdx="12" presStyleCnt="13" custScaleX="196531" custScaleY="93477" custLinFactNeighborX="28275" custLinFactNeighborY="-21636">
        <dgm:presLayoutVars>
          <dgm:bulletEnabled val="1"/>
        </dgm:presLayoutVars>
      </dgm:prSet>
      <dgm:spPr>
        <a:prstGeom prst="roundRect">
          <a:avLst/>
        </a:prstGeom>
      </dgm:spPr>
    </dgm:pt>
    <dgm:pt modelId="{57D9D061-B8E6-4DE6-A18A-D9F9FDD4232A}" type="pres">
      <dgm:prSet presAssocID="{4CFB88F9-A406-4104-8362-2C06CF5DADFD}" presName="root" presStyleCnt="0"/>
      <dgm:spPr/>
    </dgm:pt>
    <dgm:pt modelId="{ABF9A249-CBD4-4235-B800-25AB5C83BE3D}" type="pres">
      <dgm:prSet presAssocID="{4CFB88F9-A406-4104-8362-2C06CF5DADFD}" presName="rootComposite" presStyleCnt="0"/>
      <dgm:spPr/>
    </dgm:pt>
    <dgm:pt modelId="{B44D652E-C2BF-40A2-9F3D-243DF1570BE3}" type="pres">
      <dgm:prSet presAssocID="{4CFB88F9-A406-4104-8362-2C06CF5DADFD}" presName="rootText" presStyleLbl="node1" presStyleIdx="3" presStyleCnt="4" custScaleX="150127" custScaleY="99851" custLinFactX="-300000" custLinFactY="292759" custLinFactNeighborX="-306633" custLinFactNeighborY="300000"/>
      <dgm:spPr>
        <a:prstGeom prst="roundRect">
          <a:avLst/>
        </a:prstGeom>
      </dgm:spPr>
    </dgm:pt>
    <dgm:pt modelId="{34B33C8E-C99E-4364-912D-429DE68C4737}" type="pres">
      <dgm:prSet presAssocID="{4CFB88F9-A406-4104-8362-2C06CF5DADFD}" presName="rootConnector" presStyleLbl="node1" presStyleIdx="3" presStyleCnt="4"/>
      <dgm:spPr/>
    </dgm:pt>
    <dgm:pt modelId="{A49F80F4-432B-4BF4-82C5-900A0369A108}" type="pres">
      <dgm:prSet presAssocID="{4CFB88F9-A406-4104-8362-2C06CF5DADFD}" presName="childShape" presStyleCnt="0"/>
      <dgm:spPr/>
    </dgm:pt>
  </dgm:ptLst>
  <dgm:cxnLst>
    <dgm:cxn modelId="{DB6B2202-6A82-CB44-BC2B-D5636F6DC229}" srcId="{6D30A613-F28A-714E-ACA1-E0DC6DFAD76F}" destId="{E4E9C58D-47B4-E749-A338-9A41E0E89639}" srcOrd="0" destOrd="0" parTransId="{9D5D3F50-55C0-654D-B43F-46A7474674EC}" sibTransId="{C8CA5320-5664-F24E-939A-DA94DDBDA7A2}"/>
    <dgm:cxn modelId="{122A1607-A3E9-CD41-A55E-DA2B8000CB8F}" srcId="{E12F63FA-6A8B-184B-A024-CAA0D771DD08}" destId="{6D30A613-F28A-714E-ACA1-E0DC6DFAD76F}" srcOrd="0" destOrd="0" parTransId="{A536895C-24D8-FC48-B4AE-241D13DF5F95}" sibTransId="{F5EC1802-3E93-7B40-9297-D0C74A54DB69}"/>
    <dgm:cxn modelId="{7D21110F-1BBA-2C42-A343-662B853FAB82}" srcId="{7D4B84CD-57C8-F941-BCB4-A67C4304928D}" destId="{2C6847B4-2B6B-7142-87F4-88454873AF41}" srcOrd="0" destOrd="0" parTransId="{D3385EDD-7ED0-0745-AD8E-90CA6099024E}" sibTransId="{5C1B759B-934D-154C-9196-214D0DA73B63}"/>
    <dgm:cxn modelId="{EC5E3A10-FEC4-DE46-A55F-FEB0958A9810}" type="presOf" srcId="{F0F00C2B-F871-2D45-94E4-BA6F9BFE1D4C}" destId="{6CAA0BFF-85F1-8042-9BA1-1F269F3566F5}" srcOrd="0" destOrd="0" presId="urn:microsoft.com/office/officeart/2005/8/layout/hierarchy3"/>
    <dgm:cxn modelId="{E6FE7910-2EA5-47AB-AF63-66A8AA18B07E}" type="presOf" srcId="{15BD6F52-A479-4EDC-AB97-F3A9E789CD51}" destId="{DC8232DA-198D-42CE-9C67-F8FDBD9BF3B3}" srcOrd="0" destOrd="0" presId="urn:microsoft.com/office/officeart/2005/8/layout/hierarchy3"/>
    <dgm:cxn modelId="{43396D16-3F6E-BC49-9D22-82CBDE52451E}" type="presOf" srcId="{68849C32-B8EA-4143-A481-54E45188FE46}" destId="{234D2A13-612A-F245-8457-7569670133EE}" srcOrd="0" destOrd="0" presId="urn:microsoft.com/office/officeart/2005/8/layout/hierarchy3"/>
    <dgm:cxn modelId="{44E0AD27-BF40-9648-97FE-5C25D9565D57}" type="presOf" srcId="{6D30A613-F28A-714E-ACA1-E0DC6DFAD76F}" destId="{35CB5BA6-DBFA-ED49-BFA4-803580C4459B}" srcOrd="1" destOrd="0" presId="urn:microsoft.com/office/officeart/2005/8/layout/hierarchy3"/>
    <dgm:cxn modelId="{536C0A37-6009-3B47-B6DB-32CDDE05A5E1}" srcId="{7D4B84CD-57C8-F941-BCB4-A67C4304928D}" destId="{A5FA57B5-A1C2-D046-841A-B914EDBB06F7}" srcOrd="4" destOrd="0" parTransId="{BF4E3326-97AE-3F49-BB8C-5D5C58EADF01}" sibTransId="{425D1EEA-B221-D44F-9FCD-C74A21405CDB}"/>
    <dgm:cxn modelId="{62C9E93A-D005-471F-91FF-B8927D63BA3D}" type="presOf" srcId="{39BB3747-5865-4319-A1EE-964B8B397245}" destId="{247F75AD-90AB-4F29-868B-6D544CC7A2C8}" srcOrd="0" destOrd="0" presId="urn:microsoft.com/office/officeart/2005/8/layout/hierarchy3"/>
    <dgm:cxn modelId="{891DF53E-F320-9F43-A308-71CCCF0A93A6}" srcId="{7D4B84CD-57C8-F941-BCB4-A67C4304928D}" destId="{C4727B44-D5FE-F44B-BBEE-782858E042E8}" srcOrd="1" destOrd="0" parTransId="{390C4837-4B66-A84F-AD76-92C34D4D0B50}" sibTransId="{16667D9C-DCA0-B34C-80FC-8DAAD7D2628C}"/>
    <dgm:cxn modelId="{E6761B5E-2777-594E-A263-06D8431F83E7}" type="presOf" srcId="{C4727B44-D5FE-F44B-BBEE-782858E042E8}" destId="{CE54D5DB-9438-DC44-BFD8-7DFD1B9DD705}" srcOrd="0" destOrd="0" presId="urn:microsoft.com/office/officeart/2005/8/layout/hierarchy3"/>
    <dgm:cxn modelId="{4234AA41-6358-6A4A-96C0-6208DDE5A70A}" type="presOf" srcId="{BF4E3326-97AE-3F49-BB8C-5D5C58EADF01}" destId="{97D9BFED-4316-D94F-A4DD-4D4D3A433730}" srcOrd="0" destOrd="0" presId="urn:microsoft.com/office/officeart/2005/8/layout/hierarchy3"/>
    <dgm:cxn modelId="{0D0D2A43-E1B4-B842-A0EB-578706130790}" type="presOf" srcId="{6D30A613-F28A-714E-ACA1-E0DC6DFAD76F}" destId="{9945537B-9E30-E740-B0CF-7363F997EE8C}" srcOrd="0" destOrd="0" presId="urn:microsoft.com/office/officeart/2005/8/layout/hierarchy3"/>
    <dgm:cxn modelId="{C8E0E445-9A1D-2849-8E55-D09599B54992}" type="presOf" srcId="{A7785DA8-0B48-2D41-B7D3-A3585A6EBEDB}" destId="{57139839-1A71-B846-A7A1-666A8AA7C001}" srcOrd="0" destOrd="0" presId="urn:microsoft.com/office/officeart/2005/8/layout/hierarchy3"/>
    <dgm:cxn modelId="{977D8446-E4E8-0142-A6BC-04A7A8963EF0}" srcId="{7D4B84CD-57C8-F941-BCB4-A67C4304928D}" destId="{2D341FE6-6B03-7E44-8385-8FD5DA57FAFD}" srcOrd="2" destOrd="0" parTransId="{F0F00C2B-F871-2D45-94E4-BA6F9BFE1D4C}" sibTransId="{640C5B94-14B5-7144-8CC4-77C13B84DBB3}"/>
    <dgm:cxn modelId="{DC7B8D49-AA93-0D4F-907C-6E740F991180}" srcId="{6D30A613-F28A-714E-ACA1-E0DC6DFAD76F}" destId="{679ADFAF-7ECC-6944-A286-AE413BFDD228}" srcOrd="2" destOrd="0" parTransId="{68849C32-B8EA-4143-A481-54E45188FE46}" sibTransId="{78C25531-0591-004E-BA4B-DFD43DE4620D}"/>
    <dgm:cxn modelId="{0B87ED69-FF81-43FE-B895-F7CA77112D13}" srcId="{A7785DA8-0B48-2D41-B7D3-A3585A6EBEDB}" destId="{E6718203-C547-45CA-B184-D21EB2495B3E}" srcOrd="2" destOrd="0" parTransId="{15BD6F52-A479-4EDC-AB97-F3A9E789CD51}" sibTransId="{4DC1E605-6D5A-42DC-94DF-31329069730B}"/>
    <dgm:cxn modelId="{EB21856A-57B9-3847-A790-B5CF2E09B14F}" srcId="{6D30A613-F28A-714E-ACA1-E0DC6DFAD76F}" destId="{5525704A-7C94-F040-ABAB-322A521E06FD}" srcOrd="3" destOrd="0" parTransId="{D0E16686-8568-304F-B4B6-39F96625307E}" sibTransId="{00C992D7-463F-5646-AA70-D110AA0032C2}"/>
    <dgm:cxn modelId="{B6520B4C-771B-6C49-8DD8-305995E3B7CC}" type="presOf" srcId="{7D4B84CD-57C8-F941-BCB4-A67C4304928D}" destId="{6B146F13-8C6C-424E-9058-8D64DD5C61A1}" srcOrd="1" destOrd="0" presId="urn:microsoft.com/office/officeart/2005/8/layout/hierarchy3"/>
    <dgm:cxn modelId="{D9055C4E-AD37-4B7C-ACAD-78902118C71F}" type="presOf" srcId="{4CFB88F9-A406-4104-8362-2C06CF5DADFD}" destId="{34B33C8E-C99E-4364-912D-429DE68C4737}" srcOrd="1" destOrd="0" presId="urn:microsoft.com/office/officeart/2005/8/layout/hierarchy3"/>
    <dgm:cxn modelId="{4F9D5C72-3F05-6F47-9D65-FC0DA3420FFB}" type="presOf" srcId="{2D341FE6-6B03-7E44-8385-8FD5DA57FAFD}" destId="{260C4192-0A84-2A4A-BA62-0BC6C464BF90}" srcOrd="0" destOrd="0" presId="urn:microsoft.com/office/officeart/2005/8/layout/hierarchy3"/>
    <dgm:cxn modelId="{DD738855-0446-F24A-B36C-920C46A2C9D4}" type="presOf" srcId="{A5FA57B5-A1C2-D046-841A-B914EDBB06F7}" destId="{A0C04261-5617-8E4D-A849-9690527B1431}" srcOrd="0" destOrd="0" presId="urn:microsoft.com/office/officeart/2005/8/layout/hierarchy3"/>
    <dgm:cxn modelId="{F7E74358-0A99-C042-AC56-5BABEADDA75F}" type="presOf" srcId="{DA2210E1-20BA-4947-B7CD-522CADFC98E9}" destId="{02671C21-4C66-4042-9A36-B5C0E0EE68F0}" srcOrd="0" destOrd="0" presId="urn:microsoft.com/office/officeart/2005/8/layout/hierarchy3"/>
    <dgm:cxn modelId="{2479C27F-662D-D24E-96FC-45E9294C4033}" type="presOf" srcId="{9D5D3F50-55C0-654D-B43F-46A7474674EC}" destId="{56D2CC29-B04C-3F4C-96F8-789ADC705457}" srcOrd="0" destOrd="0" presId="urn:microsoft.com/office/officeart/2005/8/layout/hierarchy3"/>
    <dgm:cxn modelId="{C7EF3881-B16F-49B3-85A6-EB18C9E823F2}" srcId="{7D4B84CD-57C8-F941-BCB4-A67C4304928D}" destId="{020273EC-9E10-4A77-A3E9-ED0FF46BD258}" srcOrd="5" destOrd="0" parTransId="{39BB3747-5865-4319-A1EE-964B8B397245}" sibTransId="{210AC4AC-D99A-44A5-BC45-F3548B1A3A78}"/>
    <dgm:cxn modelId="{44A4578E-34BE-F148-A758-3F32DF13DB51}" type="presOf" srcId="{E12F63FA-6A8B-184B-A024-CAA0D771DD08}" destId="{FF8B5F24-AED6-5E42-A59D-845A8F39AEBB}" srcOrd="0" destOrd="0" presId="urn:microsoft.com/office/officeart/2005/8/layout/hierarchy3"/>
    <dgm:cxn modelId="{ECB80C8F-563C-B649-BBE9-4E304EBC3055}" type="presOf" srcId="{A7785DA8-0B48-2D41-B7D3-A3585A6EBEDB}" destId="{FD20C7D9-2DF8-824D-B1B0-5B74520C8D1E}" srcOrd="1" destOrd="0" presId="urn:microsoft.com/office/officeart/2005/8/layout/hierarchy3"/>
    <dgm:cxn modelId="{E1BA8D8F-1D06-F54E-9538-FF7318E91987}" type="presOf" srcId="{5374CF1C-AC26-6240-862C-B8609690CF83}" destId="{99EF3674-C43B-2443-A1D2-A10DB72B19D6}" srcOrd="0" destOrd="0" presId="urn:microsoft.com/office/officeart/2005/8/layout/hierarchy3"/>
    <dgm:cxn modelId="{F9D55198-1B16-3B45-B67E-C08045B6938F}" type="presOf" srcId="{2C6847B4-2B6B-7142-87F4-88454873AF41}" destId="{CDA1102C-103A-C746-981B-D90A831CD613}" srcOrd="0" destOrd="0" presId="urn:microsoft.com/office/officeart/2005/8/layout/hierarchy3"/>
    <dgm:cxn modelId="{A2B86C9E-FFAB-FE45-8769-9155F87A8F14}" type="presOf" srcId="{D0E16686-8568-304F-B4B6-39F96625307E}" destId="{72660246-0DF5-004A-BFC4-2EEF99E9DCBC}" srcOrd="0" destOrd="0" presId="urn:microsoft.com/office/officeart/2005/8/layout/hierarchy3"/>
    <dgm:cxn modelId="{1009E99E-9284-CE49-A5D3-32CF4D5399CD}" type="presOf" srcId="{58F6F0AE-744A-1B4A-92AB-D5724B6B00B9}" destId="{EA417163-74A8-2644-8A22-7A2F32CA30A6}" srcOrd="0" destOrd="0" presId="urn:microsoft.com/office/officeart/2005/8/layout/hierarchy3"/>
    <dgm:cxn modelId="{2F80E8A4-B738-45B2-B5AA-6915D47821FC}" type="presOf" srcId="{4CFB88F9-A406-4104-8362-2C06CF5DADFD}" destId="{B44D652E-C2BF-40A2-9F3D-243DF1570BE3}" srcOrd="0" destOrd="0" presId="urn:microsoft.com/office/officeart/2005/8/layout/hierarchy3"/>
    <dgm:cxn modelId="{96832AA9-F2E4-694A-88DD-291941BAA76D}" type="presOf" srcId="{83C49F90-9CC3-A948-8B04-88BE99D81735}" destId="{F97C936C-432D-3B43-B8A0-F1873894F72F}" srcOrd="0" destOrd="0" presId="urn:microsoft.com/office/officeart/2005/8/layout/hierarchy3"/>
    <dgm:cxn modelId="{F2110BAA-DE4E-584C-944B-B75201697372}" type="presOf" srcId="{E4E9C58D-47B4-E749-A338-9A41E0E89639}" destId="{F69B1A12-4BFF-8B45-9FF0-50B876323831}" srcOrd="0" destOrd="0" presId="urn:microsoft.com/office/officeart/2005/8/layout/hierarchy3"/>
    <dgm:cxn modelId="{D4C5CFAA-0943-6340-958B-9837FE426F64}" type="presOf" srcId="{679ADFAF-7ECC-6944-A286-AE413BFDD228}" destId="{96E3D2B9-3B78-F245-AE81-D16147A99F45}" srcOrd="0" destOrd="0" presId="urn:microsoft.com/office/officeart/2005/8/layout/hierarchy3"/>
    <dgm:cxn modelId="{C053F2AB-871A-BD44-82E4-B6DDB2F1CA1D}" type="presOf" srcId="{BBECA156-1A96-4A47-A557-A254D4150ED9}" destId="{423426FB-A275-1D40-8909-201C93E6288F}" srcOrd="0" destOrd="0" presId="urn:microsoft.com/office/officeart/2005/8/layout/hierarchy3"/>
    <dgm:cxn modelId="{BC2B5DAE-40A4-7A40-9558-4CBE2D97F268}" srcId="{E12F63FA-6A8B-184B-A024-CAA0D771DD08}" destId="{7D4B84CD-57C8-F941-BCB4-A67C4304928D}" srcOrd="2" destOrd="0" parTransId="{CDB7F3E4-59EE-E044-8B02-0FFFDCC69C9C}" sibTransId="{6CFAD130-99D9-6B48-8FBD-ACBC269A9358}"/>
    <dgm:cxn modelId="{9ABC06B3-034D-7649-9323-CC2318EFD8C1}" type="presOf" srcId="{5525704A-7C94-F040-ABAB-322A521E06FD}" destId="{D5BB881E-96EB-0A4A-8AB7-2AB400B02A4F}" srcOrd="0" destOrd="0" presId="urn:microsoft.com/office/officeart/2005/8/layout/hierarchy3"/>
    <dgm:cxn modelId="{E1ACE7B5-0562-FC40-AF37-52F2BE91C954}" type="presOf" srcId="{390C4837-4B66-A84F-AD76-92C34D4D0B50}" destId="{763F790D-6871-3D42-8826-DE6722BF0064}" srcOrd="0" destOrd="0" presId="urn:microsoft.com/office/officeart/2005/8/layout/hierarchy3"/>
    <dgm:cxn modelId="{A644F5B5-BED4-46DA-AAFB-3E62BB35DE93}" type="presOf" srcId="{020273EC-9E10-4A77-A3E9-ED0FF46BD258}" destId="{9CAFB378-D6DE-42C7-9CCC-81741923E8E5}" srcOrd="0" destOrd="0" presId="urn:microsoft.com/office/officeart/2005/8/layout/hierarchy3"/>
    <dgm:cxn modelId="{EB267BB8-D153-9446-AB01-3FFDAC2E17C3}" type="presOf" srcId="{F55A4AB5-6162-F944-A841-34B4E7561B95}" destId="{28E1C059-9AA2-334F-B391-9A7F5F951B63}" srcOrd="0" destOrd="0" presId="urn:microsoft.com/office/officeart/2005/8/layout/hierarchy3"/>
    <dgm:cxn modelId="{DD263CC6-D851-684F-BC7F-D0D685E312FC}" type="presOf" srcId="{7D4B84CD-57C8-F941-BCB4-A67C4304928D}" destId="{C54976C6-7063-9249-9472-57764A8002AA}" srcOrd="0" destOrd="0" presId="urn:microsoft.com/office/officeart/2005/8/layout/hierarchy3"/>
    <dgm:cxn modelId="{89C572D1-0F93-4E41-8996-3F1FE57F0A43}" type="presOf" srcId="{E6718203-C547-45CA-B184-D21EB2495B3E}" destId="{0869D184-726A-4214-8A48-3869B66880AF}" srcOrd="0" destOrd="0" presId="urn:microsoft.com/office/officeart/2005/8/layout/hierarchy3"/>
    <dgm:cxn modelId="{298EFBDF-41D4-E944-A935-C7AD9424C90A}" srcId="{7D4B84CD-57C8-F941-BCB4-A67C4304928D}" destId="{BBECA156-1A96-4A47-A557-A254D4150ED9}" srcOrd="3" destOrd="0" parTransId="{D17C5EA8-0066-B146-A136-6FC78632484E}" sibTransId="{9208CF2B-C3D6-BE44-AF59-6138826C7CCC}"/>
    <dgm:cxn modelId="{81D5D6E4-1633-F743-A4C6-7960B8F24499}" srcId="{A7785DA8-0B48-2D41-B7D3-A3585A6EBEDB}" destId="{F55A4AB5-6162-F944-A841-34B4E7561B95}" srcOrd="0" destOrd="0" parTransId="{83C49F90-9CC3-A948-8B04-88BE99D81735}" sibTransId="{276D6F40-B981-1741-889A-9C62C9ED8930}"/>
    <dgm:cxn modelId="{1C9D44EF-7349-46E8-BF8F-4DE24D61471B}" srcId="{E12F63FA-6A8B-184B-A024-CAA0D771DD08}" destId="{4CFB88F9-A406-4104-8362-2C06CF5DADFD}" srcOrd="3" destOrd="0" parTransId="{430F7F25-83B4-488E-BDCF-987B2AB467B1}" sibTransId="{B51BDE14-028E-44D6-83D6-7AF5A5B2C243}"/>
    <dgm:cxn modelId="{C691BCEF-D451-8149-ACF9-25F11B60F3A7}" type="presOf" srcId="{D17C5EA8-0066-B146-A136-6FC78632484E}" destId="{E34CEC53-3638-F94D-99D5-1C767AA12135}" srcOrd="0" destOrd="0" presId="urn:microsoft.com/office/officeart/2005/8/layout/hierarchy3"/>
    <dgm:cxn modelId="{FD1E87F0-9DEC-7C41-876A-49CA214AE5E3}" srcId="{6D30A613-F28A-714E-ACA1-E0DC6DFAD76F}" destId="{577B927D-B32C-794E-8EFC-267C39C7DD4D}" srcOrd="1" destOrd="0" parTransId="{58F6F0AE-744A-1B4A-92AB-D5724B6B00B9}" sibTransId="{F1C8B7A4-2F20-0D4C-8BEE-81B1ACB3ED0E}"/>
    <dgm:cxn modelId="{A5D660F1-5143-1240-A2B1-5998DB2B8E1E}" type="presOf" srcId="{577B927D-B32C-794E-8EFC-267C39C7DD4D}" destId="{1C35A575-C8F0-F944-BACA-BE7811A7E357}" srcOrd="0" destOrd="0" presId="urn:microsoft.com/office/officeart/2005/8/layout/hierarchy3"/>
    <dgm:cxn modelId="{BDCB0BF6-C59D-454E-A1F3-4A8687F5F862}" type="presOf" srcId="{D3385EDD-7ED0-0745-AD8E-90CA6099024E}" destId="{80B10A30-D5A4-C341-A189-58613CE87232}" srcOrd="0" destOrd="0" presId="urn:microsoft.com/office/officeart/2005/8/layout/hierarchy3"/>
    <dgm:cxn modelId="{35B34AFD-A81A-B94A-9291-62218247731E}" srcId="{A7785DA8-0B48-2D41-B7D3-A3585A6EBEDB}" destId="{5374CF1C-AC26-6240-862C-B8609690CF83}" srcOrd="1" destOrd="0" parTransId="{DA2210E1-20BA-4947-B7CD-522CADFC98E9}" sibTransId="{4C7A3626-0337-F447-8D40-D363E43DEB80}"/>
    <dgm:cxn modelId="{509CACFE-216D-1249-B95E-FE360FAD43E2}" srcId="{E12F63FA-6A8B-184B-A024-CAA0D771DD08}" destId="{A7785DA8-0B48-2D41-B7D3-A3585A6EBEDB}" srcOrd="1" destOrd="0" parTransId="{8EDFD1BA-B2FE-B94F-8552-4D2D90752D3A}" sibTransId="{66DBF367-CEA5-4949-9F04-21DCB162221F}"/>
    <dgm:cxn modelId="{03D5EC44-F9CE-8D4F-A57C-5E966FE5DACD}" type="presParOf" srcId="{FF8B5F24-AED6-5E42-A59D-845A8F39AEBB}" destId="{1527FF05-BF44-FB49-90F7-153E9B29503B}" srcOrd="0" destOrd="0" presId="urn:microsoft.com/office/officeart/2005/8/layout/hierarchy3"/>
    <dgm:cxn modelId="{D6D864EA-5F1C-D042-8361-12F743A2EBE0}" type="presParOf" srcId="{1527FF05-BF44-FB49-90F7-153E9B29503B}" destId="{216ECC98-8946-4142-8586-234E28760681}" srcOrd="0" destOrd="0" presId="urn:microsoft.com/office/officeart/2005/8/layout/hierarchy3"/>
    <dgm:cxn modelId="{A237D6E4-18A1-8F48-BBB3-B4DC6B451491}" type="presParOf" srcId="{216ECC98-8946-4142-8586-234E28760681}" destId="{9945537B-9E30-E740-B0CF-7363F997EE8C}" srcOrd="0" destOrd="0" presId="urn:microsoft.com/office/officeart/2005/8/layout/hierarchy3"/>
    <dgm:cxn modelId="{DD136970-FF03-1448-A0B9-F152680404B1}" type="presParOf" srcId="{216ECC98-8946-4142-8586-234E28760681}" destId="{35CB5BA6-DBFA-ED49-BFA4-803580C4459B}" srcOrd="1" destOrd="0" presId="urn:microsoft.com/office/officeart/2005/8/layout/hierarchy3"/>
    <dgm:cxn modelId="{3218F244-C6E3-954C-A9D2-16E583A8A95C}" type="presParOf" srcId="{1527FF05-BF44-FB49-90F7-153E9B29503B}" destId="{1502429B-EB85-1E4E-B1D6-F6F6E010315B}" srcOrd="1" destOrd="0" presId="urn:microsoft.com/office/officeart/2005/8/layout/hierarchy3"/>
    <dgm:cxn modelId="{06084B76-555E-7945-87E0-C947CFED8558}" type="presParOf" srcId="{1502429B-EB85-1E4E-B1D6-F6F6E010315B}" destId="{56D2CC29-B04C-3F4C-96F8-789ADC705457}" srcOrd="0" destOrd="0" presId="urn:microsoft.com/office/officeart/2005/8/layout/hierarchy3"/>
    <dgm:cxn modelId="{9EA3FBDF-E212-5741-A65B-EC50D9E8DFB1}" type="presParOf" srcId="{1502429B-EB85-1E4E-B1D6-F6F6E010315B}" destId="{F69B1A12-4BFF-8B45-9FF0-50B876323831}" srcOrd="1" destOrd="0" presId="urn:microsoft.com/office/officeart/2005/8/layout/hierarchy3"/>
    <dgm:cxn modelId="{D5CAA27F-AB3C-8F4A-811B-F20F595018E8}" type="presParOf" srcId="{1502429B-EB85-1E4E-B1D6-F6F6E010315B}" destId="{EA417163-74A8-2644-8A22-7A2F32CA30A6}" srcOrd="2" destOrd="0" presId="urn:microsoft.com/office/officeart/2005/8/layout/hierarchy3"/>
    <dgm:cxn modelId="{B4234489-A56E-CF47-9DA0-ABB2A467B1BA}" type="presParOf" srcId="{1502429B-EB85-1E4E-B1D6-F6F6E010315B}" destId="{1C35A575-C8F0-F944-BACA-BE7811A7E357}" srcOrd="3" destOrd="0" presId="urn:microsoft.com/office/officeart/2005/8/layout/hierarchy3"/>
    <dgm:cxn modelId="{E84EEEE5-E653-284A-8B1F-DA0E4753E402}" type="presParOf" srcId="{1502429B-EB85-1E4E-B1D6-F6F6E010315B}" destId="{234D2A13-612A-F245-8457-7569670133EE}" srcOrd="4" destOrd="0" presId="urn:microsoft.com/office/officeart/2005/8/layout/hierarchy3"/>
    <dgm:cxn modelId="{A9DF9F1A-D6FC-844B-96F4-258208264264}" type="presParOf" srcId="{1502429B-EB85-1E4E-B1D6-F6F6E010315B}" destId="{96E3D2B9-3B78-F245-AE81-D16147A99F45}" srcOrd="5" destOrd="0" presId="urn:microsoft.com/office/officeart/2005/8/layout/hierarchy3"/>
    <dgm:cxn modelId="{8153370B-6E5F-F143-A7BE-F8AD585975CE}" type="presParOf" srcId="{1502429B-EB85-1E4E-B1D6-F6F6E010315B}" destId="{72660246-0DF5-004A-BFC4-2EEF99E9DCBC}" srcOrd="6" destOrd="0" presId="urn:microsoft.com/office/officeart/2005/8/layout/hierarchy3"/>
    <dgm:cxn modelId="{63EC3ABC-CD87-934D-8AC2-4C875182BCC6}" type="presParOf" srcId="{1502429B-EB85-1E4E-B1D6-F6F6E010315B}" destId="{D5BB881E-96EB-0A4A-8AB7-2AB400B02A4F}" srcOrd="7" destOrd="0" presId="urn:microsoft.com/office/officeart/2005/8/layout/hierarchy3"/>
    <dgm:cxn modelId="{17E8965A-675D-5C49-8B3B-E0D5D5D444E4}" type="presParOf" srcId="{FF8B5F24-AED6-5E42-A59D-845A8F39AEBB}" destId="{5E027B16-ABC9-1F48-889A-811B0037882E}" srcOrd="1" destOrd="0" presId="urn:microsoft.com/office/officeart/2005/8/layout/hierarchy3"/>
    <dgm:cxn modelId="{D16345D5-B265-2744-9ACD-72A11F460DF1}" type="presParOf" srcId="{5E027B16-ABC9-1F48-889A-811B0037882E}" destId="{365FBAEB-1A4D-DE4D-AC4F-F285E76D77A7}" srcOrd="0" destOrd="0" presId="urn:microsoft.com/office/officeart/2005/8/layout/hierarchy3"/>
    <dgm:cxn modelId="{BC71C239-2825-3A4C-830E-1F2E54863F06}" type="presParOf" srcId="{365FBAEB-1A4D-DE4D-AC4F-F285E76D77A7}" destId="{57139839-1A71-B846-A7A1-666A8AA7C001}" srcOrd="0" destOrd="0" presId="urn:microsoft.com/office/officeart/2005/8/layout/hierarchy3"/>
    <dgm:cxn modelId="{1796F20A-34B2-0948-8AAD-1F80653E7722}" type="presParOf" srcId="{365FBAEB-1A4D-DE4D-AC4F-F285E76D77A7}" destId="{FD20C7D9-2DF8-824D-B1B0-5B74520C8D1E}" srcOrd="1" destOrd="0" presId="urn:microsoft.com/office/officeart/2005/8/layout/hierarchy3"/>
    <dgm:cxn modelId="{C682F967-813F-714E-AB7E-B7E2328CE645}" type="presParOf" srcId="{5E027B16-ABC9-1F48-889A-811B0037882E}" destId="{527053F0-B52F-3A48-9B1C-FE027CF4C068}" srcOrd="1" destOrd="0" presId="urn:microsoft.com/office/officeart/2005/8/layout/hierarchy3"/>
    <dgm:cxn modelId="{46DA5D19-8C0D-1247-ABA9-BD4016B4EFDA}" type="presParOf" srcId="{527053F0-B52F-3A48-9B1C-FE027CF4C068}" destId="{F97C936C-432D-3B43-B8A0-F1873894F72F}" srcOrd="0" destOrd="0" presId="urn:microsoft.com/office/officeart/2005/8/layout/hierarchy3"/>
    <dgm:cxn modelId="{3144E416-DD91-9349-91D5-6A26AAAECF0A}" type="presParOf" srcId="{527053F0-B52F-3A48-9B1C-FE027CF4C068}" destId="{28E1C059-9AA2-334F-B391-9A7F5F951B63}" srcOrd="1" destOrd="0" presId="urn:microsoft.com/office/officeart/2005/8/layout/hierarchy3"/>
    <dgm:cxn modelId="{921806C5-4AA2-6D42-B10C-C6879848C8A8}" type="presParOf" srcId="{527053F0-B52F-3A48-9B1C-FE027CF4C068}" destId="{02671C21-4C66-4042-9A36-B5C0E0EE68F0}" srcOrd="2" destOrd="0" presId="urn:microsoft.com/office/officeart/2005/8/layout/hierarchy3"/>
    <dgm:cxn modelId="{E52F58DA-422E-7444-A7D3-7A4CC2EC9A8A}" type="presParOf" srcId="{527053F0-B52F-3A48-9B1C-FE027CF4C068}" destId="{99EF3674-C43B-2443-A1D2-A10DB72B19D6}" srcOrd="3" destOrd="0" presId="urn:microsoft.com/office/officeart/2005/8/layout/hierarchy3"/>
    <dgm:cxn modelId="{463F15E9-39DC-4E28-8E54-0F8946A1F547}" type="presParOf" srcId="{527053F0-B52F-3A48-9B1C-FE027CF4C068}" destId="{DC8232DA-198D-42CE-9C67-F8FDBD9BF3B3}" srcOrd="4" destOrd="0" presId="urn:microsoft.com/office/officeart/2005/8/layout/hierarchy3"/>
    <dgm:cxn modelId="{AE6BC0FA-0C04-4A62-8AC0-C8453704D5A9}" type="presParOf" srcId="{527053F0-B52F-3A48-9B1C-FE027CF4C068}" destId="{0869D184-726A-4214-8A48-3869B66880AF}" srcOrd="5" destOrd="0" presId="urn:microsoft.com/office/officeart/2005/8/layout/hierarchy3"/>
    <dgm:cxn modelId="{D69DE68E-87F8-C94F-8C30-3CCC4AB84A90}" type="presParOf" srcId="{FF8B5F24-AED6-5E42-A59D-845A8F39AEBB}" destId="{710417D5-E3BE-4444-9D4A-17E2B67441AC}" srcOrd="2" destOrd="0" presId="urn:microsoft.com/office/officeart/2005/8/layout/hierarchy3"/>
    <dgm:cxn modelId="{0B93CBE8-3832-0C44-8C16-EBBBB3127BB4}" type="presParOf" srcId="{710417D5-E3BE-4444-9D4A-17E2B67441AC}" destId="{FD179C56-0337-0C43-9FDB-745E5C41BD82}" srcOrd="0" destOrd="0" presId="urn:microsoft.com/office/officeart/2005/8/layout/hierarchy3"/>
    <dgm:cxn modelId="{E98C3017-5CB6-634D-AB64-F7D6515277DF}" type="presParOf" srcId="{FD179C56-0337-0C43-9FDB-745E5C41BD82}" destId="{C54976C6-7063-9249-9472-57764A8002AA}" srcOrd="0" destOrd="0" presId="urn:microsoft.com/office/officeart/2005/8/layout/hierarchy3"/>
    <dgm:cxn modelId="{0522E477-C5E2-0E46-A920-4944F9512114}" type="presParOf" srcId="{FD179C56-0337-0C43-9FDB-745E5C41BD82}" destId="{6B146F13-8C6C-424E-9058-8D64DD5C61A1}" srcOrd="1" destOrd="0" presId="urn:microsoft.com/office/officeart/2005/8/layout/hierarchy3"/>
    <dgm:cxn modelId="{D90C3DEA-BA90-DA4E-A8B6-5E8173EDEF25}" type="presParOf" srcId="{710417D5-E3BE-4444-9D4A-17E2B67441AC}" destId="{9027B60A-107C-094D-A846-EFFF52E4C98D}" srcOrd="1" destOrd="0" presId="urn:microsoft.com/office/officeart/2005/8/layout/hierarchy3"/>
    <dgm:cxn modelId="{5D57F916-C3CD-6440-A904-B5882BF373B5}" type="presParOf" srcId="{9027B60A-107C-094D-A846-EFFF52E4C98D}" destId="{80B10A30-D5A4-C341-A189-58613CE87232}" srcOrd="0" destOrd="0" presId="urn:microsoft.com/office/officeart/2005/8/layout/hierarchy3"/>
    <dgm:cxn modelId="{9FAE479B-AA17-E545-871A-F8B9B08FF86E}" type="presParOf" srcId="{9027B60A-107C-094D-A846-EFFF52E4C98D}" destId="{CDA1102C-103A-C746-981B-D90A831CD613}" srcOrd="1" destOrd="0" presId="urn:microsoft.com/office/officeart/2005/8/layout/hierarchy3"/>
    <dgm:cxn modelId="{D423F8CC-4735-7344-AEDF-15A6FE4ED8F7}" type="presParOf" srcId="{9027B60A-107C-094D-A846-EFFF52E4C98D}" destId="{763F790D-6871-3D42-8826-DE6722BF0064}" srcOrd="2" destOrd="0" presId="urn:microsoft.com/office/officeart/2005/8/layout/hierarchy3"/>
    <dgm:cxn modelId="{A0C40B96-59F0-BB4F-B5DE-907ACF3B9B7C}" type="presParOf" srcId="{9027B60A-107C-094D-A846-EFFF52E4C98D}" destId="{CE54D5DB-9438-DC44-BFD8-7DFD1B9DD705}" srcOrd="3" destOrd="0" presId="urn:microsoft.com/office/officeart/2005/8/layout/hierarchy3"/>
    <dgm:cxn modelId="{79688BA3-851F-FA4C-B84F-B6626E871A4F}" type="presParOf" srcId="{9027B60A-107C-094D-A846-EFFF52E4C98D}" destId="{6CAA0BFF-85F1-8042-9BA1-1F269F3566F5}" srcOrd="4" destOrd="0" presId="urn:microsoft.com/office/officeart/2005/8/layout/hierarchy3"/>
    <dgm:cxn modelId="{A0AA6F81-A692-DB45-BA10-C74AE0EEC1C1}" type="presParOf" srcId="{9027B60A-107C-094D-A846-EFFF52E4C98D}" destId="{260C4192-0A84-2A4A-BA62-0BC6C464BF90}" srcOrd="5" destOrd="0" presId="urn:microsoft.com/office/officeart/2005/8/layout/hierarchy3"/>
    <dgm:cxn modelId="{7856488D-ECBE-384C-94E8-603E44F5E421}" type="presParOf" srcId="{9027B60A-107C-094D-A846-EFFF52E4C98D}" destId="{E34CEC53-3638-F94D-99D5-1C767AA12135}" srcOrd="6" destOrd="0" presId="urn:microsoft.com/office/officeart/2005/8/layout/hierarchy3"/>
    <dgm:cxn modelId="{F9B827E9-798A-904D-92C5-9A07D577A071}" type="presParOf" srcId="{9027B60A-107C-094D-A846-EFFF52E4C98D}" destId="{423426FB-A275-1D40-8909-201C93E6288F}" srcOrd="7" destOrd="0" presId="urn:microsoft.com/office/officeart/2005/8/layout/hierarchy3"/>
    <dgm:cxn modelId="{BCEDDF72-F7D9-E74F-A7FA-94144B333956}" type="presParOf" srcId="{9027B60A-107C-094D-A846-EFFF52E4C98D}" destId="{97D9BFED-4316-D94F-A4DD-4D4D3A433730}" srcOrd="8" destOrd="0" presId="urn:microsoft.com/office/officeart/2005/8/layout/hierarchy3"/>
    <dgm:cxn modelId="{1B3C6DD6-2A07-BA4E-AE9C-814AD87A47F4}" type="presParOf" srcId="{9027B60A-107C-094D-A846-EFFF52E4C98D}" destId="{A0C04261-5617-8E4D-A849-9690527B1431}" srcOrd="9" destOrd="0" presId="urn:microsoft.com/office/officeart/2005/8/layout/hierarchy3"/>
    <dgm:cxn modelId="{138196E0-2485-44B1-B5D0-BD0C4C89C71D}" type="presParOf" srcId="{9027B60A-107C-094D-A846-EFFF52E4C98D}" destId="{247F75AD-90AB-4F29-868B-6D544CC7A2C8}" srcOrd="10" destOrd="0" presId="urn:microsoft.com/office/officeart/2005/8/layout/hierarchy3"/>
    <dgm:cxn modelId="{8CAC2FA8-BA50-4168-B23F-B0E47C3A16D1}" type="presParOf" srcId="{9027B60A-107C-094D-A846-EFFF52E4C98D}" destId="{9CAFB378-D6DE-42C7-9CCC-81741923E8E5}" srcOrd="11" destOrd="0" presId="urn:microsoft.com/office/officeart/2005/8/layout/hierarchy3"/>
    <dgm:cxn modelId="{DB56E6B7-16BD-41C4-8DB5-4FFC52D85E45}" type="presParOf" srcId="{FF8B5F24-AED6-5E42-A59D-845A8F39AEBB}" destId="{57D9D061-B8E6-4DE6-A18A-D9F9FDD4232A}" srcOrd="3" destOrd="0" presId="urn:microsoft.com/office/officeart/2005/8/layout/hierarchy3"/>
    <dgm:cxn modelId="{FC275082-8C97-4CF2-84E6-2B165B7B6D92}" type="presParOf" srcId="{57D9D061-B8E6-4DE6-A18A-D9F9FDD4232A}" destId="{ABF9A249-CBD4-4235-B800-25AB5C83BE3D}" srcOrd="0" destOrd="0" presId="urn:microsoft.com/office/officeart/2005/8/layout/hierarchy3"/>
    <dgm:cxn modelId="{53F46B4C-C859-4ADF-AF25-E4F86E6D1095}" type="presParOf" srcId="{ABF9A249-CBD4-4235-B800-25AB5C83BE3D}" destId="{B44D652E-C2BF-40A2-9F3D-243DF1570BE3}" srcOrd="0" destOrd="0" presId="urn:microsoft.com/office/officeart/2005/8/layout/hierarchy3"/>
    <dgm:cxn modelId="{17B9F773-749B-44F7-840A-08384F45667A}" type="presParOf" srcId="{ABF9A249-CBD4-4235-B800-25AB5C83BE3D}" destId="{34B33C8E-C99E-4364-912D-429DE68C4737}" srcOrd="1" destOrd="0" presId="urn:microsoft.com/office/officeart/2005/8/layout/hierarchy3"/>
    <dgm:cxn modelId="{F9AA2D84-7FF0-4E61-917A-2E155DEE0E2E}" type="presParOf" srcId="{57D9D061-B8E6-4DE6-A18A-D9F9FDD4232A}" destId="{A49F80F4-432B-4BF4-82C5-900A0369A10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2F63FA-6A8B-184B-A024-CAA0D771DD0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26463B-40D5-EF46-80DE-9CCF69924523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chemeClr val="bg1"/>
              </a:solidFill>
              <a:latin typeface="Arial"/>
              <a:ea typeface="+mn-lt"/>
              <a:cs typeface="Arial"/>
            </a:rPr>
            <a:t>Director of ASC Strategy and Commissioning and Deputy DASS</a:t>
          </a:r>
          <a:endParaRPr lang="en-US" sz="1100" b="1" dirty="0">
            <a:solidFill>
              <a:schemeClr val="bg1"/>
            </a:solidFill>
            <a:latin typeface="Arial"/>
            <a:ea typeface="Calibri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chemeClr val="bg1"/>
              </a:solidFill>
              <a:latin typeface="Arial"/>
              <a:cs typeface="Arial"/>
            </a:rPr>
            <a:t>Chris Lehmann</a:t>
          </a:r>
          <a:endParaRPr lang="en-GB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8F148-F2DC-F947-87B2-38974B228C25}" type="parTrans" cxnId="{6B1ABC64-6A38-9B4D-B74F-D9C8CA2DC2E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86655-B6AD-2B4B-98C4-ACD4E5E0138B}" type="sibTrans" cxnId="{6B1ABC64-6A38-9B4D-B74F-D9C8CA2DC2E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2A3A4-7E7E-7842-B83B-E43933DC0CDE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Statutory Director of Public Health and </a:t>
          </a:r>
          <a:br>
            <a: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</a:t>
          </a:r>
          <a:r>
            <a: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Health and Wellbeing</a:t>
          </a:r>
          <a:endParaRPr lang="en-GB" sz="1100" b="1" spc="-7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chemeClr val="bg1"/>
              </a:solidFill>
              <a:latin typeface="Arial"/>
              <a:cs typeface="Arial"/>
            </a:rPr>
            <a:t>Kirsten Watters </a:t>
          </a:r>
          <a:endParaRPr lang="en-GB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3B947D-ED54-BA45-9C45-7AC02A88ABE2}" type="parTrans" cxnId="{E2E8641F-0B0A-E446-AAAC-CB789A605B8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11D6A-EFC4-AA4B-8136-C9FE983979A0}" type="sibTrans" cxnId="{E2E8641F-0B0A-E446-AAAC-CB789A605B8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A3278-B947-7041-A357-3D22C6F04B70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dirty="0">
              <a:solidFill>
                <a:schemeClr val="bg1"/>
              </a:solidFill>
              <a:latin typeface="Arial"/>
              <a:ea typeface="+mn-lt"/>
              <a:cs typeface="Arial"/>
            </a:rPr>
            <a:t>Director of ASC Operations and Deputy DASS</a:t>
          </a:r>
          <a:endParaRPr lang="en-US" sz="1100" b="1" dirty="0">
            <a:solidFill>
              <a:schemeClr val="bg1"/>
            </a:solidFill>
            <a:latin typeface="Arial"/>
            <a:ea typeface="Calibri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solidFill>
                <a:schemeClr val="bg1"/>
              </a:solidFill>
              <a:latin typeface="Arial"/>
              <a:cs typeface="Arial"/>
            </a:rPr>
            <a:t>Michelle Head</a:t>
          </a:r>
          <a:endParaRPr lang="en-GB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7511E-83DF-3740-AC14-C9DA08C6DEB5}" type="parTrans" cxnId="{B81F4D9C-3BD3-F04C-B29E-D3A1EA8A1F4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9076-32DE-A346-8A45-C9FB32286B3E}" type="sibTrans" cxnId="{B81F4D9C-3BD3-F04C-B29E-D3A1EA8A1F4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88318-65A8-2F43-9DF8-B178D46FF0A5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/>
              <a:cs typeface="Arial"/>
            </a:rPr>
            <a:t>Service Manager, Approved Mental Health Service</a:t>
          </a:r>
        </a:p>
      </dgm:t>
    </dgm:pt>
    <dgm:pt modelId="{A83DC3DF-E849-8F43-A5C3-78537C9AAB1A}" type="parTrans" cxnId="{43C04963-DB7E-3145-ABBA-A888765C87F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28CD7-7732-BA4D-905F-BCBC4F6CBBB9}" type="sibTrans" cxnId="{43C04963-DB7E-3145-ABBA-A888765C87F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F524-0F9F-0F44-933B-F9CF32F29DA9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Integrated Learning Disabilities and Mental Health</a:t>
          </a:r>
        </a:p>
      </dgm:t>
    </dgm:pt>
    <dgm:pt modelId="{4111FC06-4A50-4043-ABA1-A5ABD36593C0}" type="parTrans" cxnId="{F9A86C13-E840-E54E-9B0B-15AF91A55E4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7CDE2-8DAC-5643-96D3-45365F1D102F}" type="sibTrans" cxnId="{F9A86C13-E840-E54E-9B0B-15AF91A55E4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FD317-06EA-A34F-B500-6029ECF24062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/>
              <a:cs typeface="Arial"/>
            </a:rPr>
            <a:t>Head of Integrated Neighbourhood Teams </a:t>
          </a:r>
        </a:p>
      </dgm:t>
    </dgm:pt>
    <dgm:pt modelId="{2D6D9FCF-CCCD-5B47-818D-009D18901D48}" type="parTrans" cxnId="{1BDD0410-6F9B-4D49-B732-945365D9BA5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61E9A-0126-4D44-8083-E7C2A728F654}" type="sibTrans" cxnId="{1BDD0410-6F9B-4D49-B732-945365D9BA5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A5959-1170-1949-A2B2-7C63A21452B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/>
              <a:cs typeface="Arial"/>
            </a:rPr>
            <a:t>Head of ASC Insight, Quality and Financial Services </a:t>
          </a:r>
        </a:p>
      </dgm:t>
    </dgm:pt>
    <dgm:pt modelId="{44799BAE-08EF-B545-AD20-8C0CF9D1BAFF}" type="parTrans" cxnId="{987721FC-CE22-BC4B-963E-43D04B19FB4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8BCB2-7ACE-3040-B5B9-090C209A4205}" type="sibTrans" cxnId="{987721FC-CE22-BC4B-963E-43D04B19FB41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3DCD7-C0D3-454C-BE6B-C7260343583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/>
              <a:cs typeface="Arial"/>
            </a:rPr>
            <a:t>Principal Social Worker </a:t>
          </a:r>
        </a:p>
      </dgm:t>
    </dgm:pt>
    <dgm:pt modelId="{3B0F756B-EBCB-0649-A286-D235208270E8}" type="parTrans" cxnId="{D8F88874-24FB-4D4D-BED7-3642DF525119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C0AC1-01B0-E04E-A8F9-20BF5FEB7B0E}" type="sibTrans" cxnId="{D8F88874-24FB-4D4D-BED7-3642DF525119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865A1-D46E-0846-98C6-A417DC212C4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Mental Health Transformation</a:t>
          </a:r>
        </a:p>
      </dgm:t>
    </dgm:pt>
    <dgm:pt modelId="{AEC06A71-49F3-F447-950A-E1C47F557732}" type="parTrans" cxnId="{3AA2A8BF-E64D-C34F-A973-ED52AB4DC413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5611A-B867-1546-9614-46E194C51B0E}" type="sibTrans" cxnId="{3AA2A8BF-E64D-C34F-A973-ED52AB4DC413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763FF-031C-A645-BDAE-03A44A7BBFD4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Safeguarding Adults Board Strategic Manager</a:t>
          </a:r>
        </a:p>
      </dgm:t>
    </dgm:pt>
    <dgm:pt modelId="{4E7230E1-C0CE-5D49-9DB0-8C5D880C98AF}" type="parTrans" cxnId="{DA80085E-60F2-DE43-A194-B45D6CEA3BDD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86786-DB23-114F-9C49-79FC40BECDD4}" type="sibTrans" cxnId="{DA80085E-60F2-DE43-A194-B45D6CEA3BDD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FB15A-0FAB-9443-9F68-F7E1154A23B1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Adults Commissioning </a:t>
          </a:r>
        </a:p>
      </dgm:t>
    </dgm:pt>
    <dgm:pt modelId="{EA8CDBA6-8DA6-FD4D-993C-6ACE549B9BD0}" type="parTrans" cxnId="{9663C1F2-70FF-5F4D-9CAF-E49D218D718F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2FDB3-C5E0-D146-B5C8-B87D021CD161}" type="sibTrans" cxnId="{9663C1F2-70FF-5F4D-9CAF-E49D218D718F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D93FC-3646-194C-876A-FB41DF63B22C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Learning Disability, Autism and Mental Health Commissioning</a:t>
          </a:r>
        </a:p>
      </dgm:t>
    </dgm:pt>
    <dgm:pt modelId="{B0CFFA0C-5D5F-6542-929E-C2924DF343DB}" type="parTrans" cxnId="{F1D16FE4-7ED3-874D-9858-4E1DCD73068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907E2-57DA-FE4C-BBC5-3271F20E2F64}" type="sibTrans" cxnId="{F1D16FE4-7ED3-874D-9858-4E1DCD73068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2A5A8-F827-FE41-89D2-05EEC4D392B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/>
              <a:cs typeface="Arial"/>
            </a:rPr>
            <a:t>Head of Adult Social Care Innovation</a:t>
          </a:r>
        </a:p>
      </dgm:t>
    </dgm:pt>
    <dgm:pt modelId="{598153AB-F55A-E94B-A20F-4268E9E4DB35}" type="parTrans" cxnId="{3069A7D1-D887-F843-9192-8E5356AB592B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75641-5981-024B-8BCD-0A6F9448F940}" type="sibTrans" cxnId="{3069A7D1-D887-F843-9192-8E5356AB592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8F4A9-BA86-C74E-970D-35A706F89F7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Provider Services </a:t>
          </a:r>
        </a:p>
      </dgm:t>
    </dgm:pt>
    <dgm:pt modelId="{0520C1BF-7952-674E-8390-AE4719CB3037}" type="parTrans" cxnId="{3C48C647-2D6E-7B47-AC4A-AC5963D4B76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4810A-AF8F-584C-888C-168E3D2B67CF}" type="sibTrans" cxnId="{3C48C647-2D6E-7B47-AC4A-AC5963D4B76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9FBEA-7D1D-5A41-BD1E-31A49EDD9837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Deputy Director of </a:t>
          </a:r>
          <a:b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Public Health</a:t>
          </a:r>
        </a:p>
      </dgm:t>
    </dgm:pt>
    <dgm:pt modelId="{7F3A50C8-5A2F-C842-A61C-D14EFD83F0DA}" type="parTrans" cxnId="{E99F667A-A2E9-594F-93F6-52C220520102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44812-1792-BD49-92F4-79C223CCB16B}" type="sibTrans" cxnId="{E99F667A-A2E9-594F-93F6-52C220520102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E5E9E-0312-C34E-98BB-535D06BBF6CF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900" b="1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Chief Innovation Officer – Raise Camden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1992A-B20D-CA41-BC8C-EBC7110762BD}" type="parTrans" cxnId="{CDD89B4A-8781-384C-8B47-F8FBB9068D2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FA8D9-C4AB-C042-8BD7-CAF6283434B1}" type="sibTrans" cxnId="{CDD89B4A-8781-384C-8B47-F8FBB9068D2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CDE95-568A-B94C-84A3-B59A141E4B7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Public Health Consultant</a:t>
          </a:r>
        </a:p>
      </dgm:t>
    </dgm:pt>
    <dgm:pt modelId="{9962BBCA-C4BE-2843-9832-8E023709B874}" type="parTrans" cxnId="{A7EC7C91-CC50-7148-8F7A-0065AAC76F1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05525-FBD1-784B-8074-2A78382606DC}" type="sibTrans" cxnId="{A7EC7C91-CC50-7148-8F7A-0065AAC76F1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0C278-3364-EE43-AFCA-E26E9ABD78C7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and Young People’s Health Improvement</a:t>
          </a:r>
        </a:p>
      </dgm:t>
    </dgm:pt>
    <dgm:pt modelId="{B702E291-D444-A542-A211-1C791CA25899}" type="parTrans" cxnId="{40D0BA61-0A78-2D49-92E8-3086FBB8064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B702D-00BA-144B-8BCB-46BE4E8AF3E0}" type="sibTrans" cxnId="{40D0BA61-0A78-2D49-92E8-3086FBB8064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35742-90E6-B148-B2C0-56635BDD7E14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Consultant in Public Health for Children and Young Adults</a:t>
          </a:r>
        </a:p>
      </dgm:t>
    </dgm:pt>
    <dgm:pt modelId="{614DB381-BAE4-064B-A6E0-F197549A5A94}" type="parTrans" cxnId="{DF3E98D2-A9CF-D74A-A96B-789D8C21BD6B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4C4C8-E9B0-BF49-A3B8-405D4316AFE9}" type="sibTrans" cxnId="{DF3E98D2-A9CF-D74A-A96B-789D8C21BD6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B5F24-AED6-5E42-A59D-845A8F39AEBB}" type="pres">
      <dgm:prSet presAssocID="{E12F63FA-6A8B-184B-A024-CAA0D771D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EAA302-0309-F74F-BA2E-7014FB3BB423}" type="pres">
      <dgm:prSet presAssocID="{FD3A3278-B947-7041-A357-3D22C6F04B70}" presName="root" presStyleCnt="0"/>
      <dgm:spPr/>
    </dgm:pt>
    <dgm:pt modelId="{3BE5BBE1-CDE0-794F-9528-FD27D470AD52}" type="pres">
      <dgm:prSet presAssocID="{FD3A3278-B947-7041-A357-3D22C6F04B70}" presName="rootComposite" presStyleCnt="0"/>
      <dgm:spPr/>
    </dgm:pt>
    <dgm:pt modelId="{39B39722-435F-884D-A2C7-0D734113CBDC}" type="pres">
      <dgm:prSet presAssocID="{FD3A3278-B947-7041-A357-3D22C6F04B70}" presName="rootText" presStyleLbl="node1" presStyleIdx="0" presStyleCnt="3" custScaleX="153045" custScaleY="146542"/>
      <dgm:spPr/>
    </dgm:pt>
    <dgm:pt modelId="{5FA097DE-D5E1-4644-895E-B7706AC35CB1}" type="pres">
      <dgm:prSet presAssocID="{FD3A3278-B947-7041-A357-3D22C6F04B70}" presName="rootConnector" presStyleLbl="node1" presStyleIdx="0" presStyleCnt="3"/>
      <dgm:spPr/>
    </dgm:pt>
    <dgm:pt modelId="{B6314890-FE00-7B4A-B671-D713DB41018D}" type="pres">
      <dgm:prSet presAssocID="{FD3A3278-B947-7041-A357-3D22C6F04B70}" presName="childShape" presStyleCnt="0"/>
      <dgm:spPr/>
    </dgm:pt>
    <dgm:pt modelId="{FF978BC2-CD5D-2A41-AE79-63040AC2EEC9}" type="pres">
      <dgm:prSet presAssocID="{4111FC06-4A50-4043-ABA1-A5ABD36593C0}" presName="Name13" presStyleLbl="parChTrans1D2" presStyleIdx="0" presStyleCnt="16"/>
      <dgm:spPr/>
    </dgm:pt>
    <dgm:pt modelId="{0F5201F6-ECD1-6746-9D7B-901C0F905D7D}" type="pres">
      <dgm:prSet presAssocID="{A91EF524-0F9F-0F44-933B-F9CF32F29DA9}" presName="childText" presStyleLbl="bgAcc1" presStyleIdx="0" presStyleCnt="16" custScaleX="149453" custScaleY="134054">
        <dgm:presLayoutVars>
          <dgm:bulletEnabled val="1"/>
        </dgm:presLayoutVars>
      </dgm:prSet>
      <dgm:spPr/>
    </dgm:pt>
    <dgm:pt modelId="{4E7EADF1-21B1-5744-9865-55BA3E2F5264}" type="pres">
      <dgm:prSet presAssocID="{2D6D9FCF-CCCD-5B47-818D-009D18901D48}" presName="Name13" presStyleLbl="parChTrans1D2" presStyleIdx="1" presStyleCnt="16"/>
      <dgm:spPr/>
    </dgm:pt>
    <dgm:pt modelId="{4D22D98C-36BB-1D4B-BB7C-168F255FAAA0}" type="pres">
      <dgm:prSet presAssocID="{47DFD317-06EA-A34F-B500-6029ECF24062}" presName="childText" presStyleLbl="bgAcc1" presStyleIdx="1" presStyleCnt="16" custScaleX="149453" custScaleY="99679">
        <dgm:presLayoutVars>
          <dgm:bulletEnabled val="1"/>
        </dgm:presLayoutVars>
      </dgm:prSet>
      <dgm:spPr/>
    </dgm:pt>
    <dgm:pt modelId="{3C73FDC5-5C45-934A-9EA9-881FB56B0971}" type="pres">
      <dgm:prSet presAssocID="{44799BAE-08EF-B545-AD20-8C0CF9D1BAFF}" presName="Name13" presStyleLbl="parChTrans1D2" presStyleIdx="2" presStyleCnt="16"/>
      <dgm:spPr/>
    </dgm:pt>
    <dgm:pt modelId="{78D56563-3686-494F-ADD0-996C9220BCB6}" type="pres">
      <dgm:prSet presAssocID="{E41A5959-1170-1949-A2B2-7C63A21452B8}" presName="childText" presStyleLbl="bgAcc1" presStyleIdx="2" presStyleCnt="16" custScaleX="149453" custScaleY="134054">
        <dgm:presLayoutVars>
          <dgm:bulletEnabled val="1"/>
        </dgm:presLayoutVars>
      </dgm:prSet>
      <dgm:spPr/>
    </dgm:pt>
    <dgm:pt modelId="{84F545E0-B6D2-6246-981E-9907C5629170}" type="pres">
      <dgm:prSet presAssocID="{3B0F756B-EBCB-0649-A286-D235208270E8}" presName="Name13" presStyleLbl="parChTrans1D2" presStyleIdx="3" presStyleCnt="16"/>
      <dgm:spPr/>
    </dgm:pt>
    <dgm:pt modelId="{CEF32561-747B-F642-ACBE-A845872C63D2}" type="pres">
      <dgm:prSet presAssocID="{0853DCD7-C0D3-454C-BE6B-C7260343583D}" presName="childText" presStyleLbl="bgAcc1" presStyleIdx="3" presStyleCnt="16" custScaleX="149453" custScaleY="99679">
        <dgm:presLayoutVars>
          <dgm:bulletEnabled val="1"/>
        </dgm:presLayoutVars>
      </dgm:prSet>
      <dgm:spPr/>
    </dgm:pt>
    <dgm:pt modelId="{2774D67E-42A5-1848-A4CE-97D761BF7039}" type="pres">
      <dgm:prSet presAssocID="{AEC06A71-49F3-F447-950A-E1C47F557732}" presName="Name13" presStyleLbl="parChTrans1D2" presStyleIdx="4" presStyleCnt="16"/>
      <dgm:spPr/>
    </dgm:pt>
    <dgm:pt modelId="{700FF13E-8C0A-4140-91C3-177910421598}" type="pres">
      <dgm:prSet presAssocID="{7DD865A1-D46E-0846-98C6-A417DC212C4D}" presName="childText" presStyleLbl="bgAcc1" presStyleIdx="4" presStyleCnt="16" custScaleX="149453" custScaleY="126606">
        <dgm:presLayoutVars>
          <dgm:bulletEnabled val="1"/>
        </dgm:presLayoutVars>
      </dgm:prSet>
      <dgm:spPr/>
    </dgm:pt>
    <dgm:pt modelId="{7F24C8EF-C98D-404E-BBBE-19B7C2CC20D9}" type="pres">
      <dgm:prSet presAssocID="{A83DC3DF-E849-8F43-A5C3-78537C9AAB1A}" presName="Name13" presStyleLbl="parChTrans1D2" presStyleIdx="5" presStyleCnt="16"/>
      <dgm:spPr/>
    </dgm:pt>
    <dgm:pt modelId="{66D541C7-BD08-A647-ACCE-E43F917DB340}" type="pres">
      <dgm:prSet presAssocID="{1FD88318-65A8-2F43-9DF8-B178D46FF0A5}" presName="childText" presStyleLbl="bgAcc1" presStyleIdx="5" presStyleCnt="16" custScaleX="149453" custScaleY="134054">
        <dgm:presLayoutVars>
          <dgm:bulletEnabled val="1"/>
        </dgm:presLayoutVars>
      </dgm:prSet>
      <dgm:spPr/>
    </dgm:pt>
    <dgm:pt modelId="{A5FC3646-C0AE-8241-9AA9-23394F287108}" type="pres">
      <dgm:prSet presAssocID="{0826463B-40D5-EF46-80DE-9CCF69924523}" presName="root" presStyleCnt="0"/>
      <dgm:spPr/>
    </dgm:pt>
    <dgm:pt modelId="{F2AA0C09-4570-254A-B704-61872C1165E5}" type="pres">
      <dgm:prSet presAssocID="{0826463B-40D5-EF46-80DE-9CCF69924523}" presName="rootComposite" presStyleCnt="0"/>
      <dgm:spPr/>
    </dgm:pt>
    <dgm:pt modelId="{AEF5598E-3808-C14E-A5AD-1DC5D772FAC6}" type="pres">
      <dgm:prSet presAssocID="{0826463B-40D5-EF46-80DE-9CCF69924523}" presName="rootText" presStyleLbl="node1" presStyleIdx="1" presStyleCnt="3" custScaleX="153045" custScaleY="146542" custLinFactNeighborX="-11819"/>
      <dgm:spPr/>
    </dgm:pt>
    <dgm:pt modelId="{F7B77EAA-6C0A-E240-BB1C-2CB154C6A9F9}" type="pres">
      <dgm:prSet presAssocID="{0826463B-40D5-EF46-80DE-9CCF69924523}" presName="rootConnector" presStyleLbl="node1" presStyleIdx="1" presStyleCnt="3"/>
      <dgm:spPr/>
    </dgm:pt>
    <dgm:pt modelId="{5BB3DC7E-994C-0149-82FB-9598E87D91C0}" type="pres">
      <dgm:prSet presAssocID="{0826463B-40D5-EF46-80DE-9CCF69924523}" presName="childShape" presStyleCnt="0"/>
      <dgm:spPr/>
    </dgm:pt>
    <dgm:pt modelId="{6074B373-B204-B849-BD89-95A13A50040D}" type="pres">
      <dgm:prSet presAssocID="{EA8CDBA6-8DA6-FD4D-993C-6ACE549B9BD0}" presName="Name13" presStyleLbl="parChTrans1D2" presStyleIdx="6" presStyleCnt="16"/>
      <dgm:spPr/>
    </dgm:pt>
    <dgm:pt modelId="{C49CAEE7-7D97-284F-B275-3AF4CA83D2B4}" type="pres">
      <dgm:prSet presAssocID="{810FB15A-0FAB-9443-9F68-F7E1154A23B1}" presName="childText" presStyleLbl="bgAcc1" presStyleIdx="6" presStyleCnt="16" custScaleX="149453" custScaleY="99679" custLinFactNeighborX="-14774">
        <dgm:presLayoutVars>
          <dgm:bulletEnabled val="1"/>
        </dgm:presLayoutVars>
      </dgm:prSet>
      <dgm:spPr/>
    </dgm:pt>
    <dgm:pt modelId="{AE39B1A3-721C-6542-98DA-2E5CD0EECFE5}" type="pres">
      <dgm:prSet presAssocID="{B0CFFA0C-5D5F-6542-929E-C2924DF343DB}" presName="Name13" presStyleLbl="parChTrans1D2" presStyleIdx="7" presStyleCnt="16"/>
      <dgm:spPr/>
    </dgm:pt>
    <dgm:pt modelId="{DC8A8B37-A375-AB4E-A67E-1E7CDEABA8FF}" type="pres">
      <dgm:prSet presAssocID="{D56D93FC-3646-194C-876A-FB41DF63B22C}" presName="childText" presStyleLbl="bgAcc1" presStyleIdx="7" presStyleCnt="16" custScaleX="149453" custScaleY="148949" custLinFactNeighborX="-14774">
        <dgm:presLayoutVars>
          <dgm:bulletEnabled val="1"/>
        </dgm:presLayoutVars>
      </dgm:prSet>
      <dgm:spPr/>
    </dgm:pt>
    <dgm:pt modelId="{24E9D712-1941-4D45-A3A5-AB7AA974BE52}" type="pres">
      <dgm:prSet presAssocID="{598153AB-F55A-E94B-A20F-4268E9E4DB35}" presName="Name13" presStyleLbl="parChTrans1D2" presStyleIdx="8" presStyleCnt="16"/>
      <dgm:spPr/>
    </dgm:pt>
    <dgm:pt modelId="{B40D469B-E811-CC4A-9A8E-A080A4E3778E}" type="pres">
      <dgm:prSet presAssocID="{D062A5A8-F827-FE41-89D2-05EEC4D392BD}" presName="childText" presStyleLbl="bgAcc1" presStyleIdx="8" presStyleCnt="16" custScaleX="149453" custScaleY="119159" custLinFactNeighborX="-14774">
        <dgm:presLayoutVars>
          <dgm:bulletEnabled val="1"/>
        </dgm:presLayoutVars>
      </dgm:prSet>
      <dgm:spPr/>
    </dgm:pt>
    <dgm:pt modelId="{5C130E1B-53C0-3C4E-B79A-8661202F8C23}" type="pres">
      <dgm:prSet presAssocID="{0520C1BF-7952-674E-8390-AE4719CB3037}" presName="Name13" presStyleLbl="parChTrans1D2" presStyleIdx="9" presStyleCnt="16"/>
      <dgm:spPr/>
    </dgm:pt>
    <dgm:pt modelId="{9657DB5B-9676-EE4C-973F-851A609887D4}" type="pres">
      <dgm:prSet presAssocID="{8498F4A9-BA86-C74E-970D-35A706F89F78}" presName="childText" presStyleLbl="bgAcc1" presStyleIdx="9" presStyleCnt="16" custScaleX="149453" custScaleY="99679" custLinFactNeighborX="-14774">
        <dgm:presLayoutVars>
          <dgm:bulletEnabled val="1"/>
        </dgm:presLayoutVars>
      </dgm:prSet>
      <dgm:spPr/>
    </dgm:pt>
    <dgm:pt modelId="{B729E2E9-C82D-E74F-8FAC-99D575CCB29B}" type="pres">
      <dgm:prSet presAssocID="{4E7230E1-C0CE-5D49-9DB0-8C5D880C98AF}" presName="Name13" presStyleLbl="parChTrans1D2" presStyleIdx="10" presStyleCnt="16"/>
      <dgm:spPr/>
    </dgm:pt>
    <dgm:pt modelId="{CB2F95E8-037B-E845-B4B5-6EE9A9208271}" type="pres">
      <dgm:prSet presAssocID="{685763FF-031C-A645-BDAE-03A44A7BBFD4}" presName="childText" presStyleLbl="bgAcc1" presStyleIdx="10" presStyleCnt="16" custScaleX="149453" custScaleY="126606" custLinFactNeighborX="-14774">
        <dgm:presLayoutVars>
          <dgm:bulletEnabled val="1"/>
        </dgm:presLayoutVars>
      </dgm:prSet>
      <dgm:spPr/>
    </dgm:pt>
    <dgm:pt modelId="{7F9F70B7-F271-6A42-8CA8-C270BB15CD18}" type="pres">
      <dgm:prSet presAssocID="{2FB2A3A4-7E7E-7842-B83B-E43933DC0CDE}" presName="root" presStyleCnt="0"/>
      <dgm:spPr/>
    </dgm:pt>
    <dgm:pt modelId="{DC098778-AE3E-CA4D-9A73-EE4055AF99A7}" type="pres">
      <dgm:prSet presAssocID="{2FB2A3A4-7E7E-7842-B83B-E43933DC0CDE}" presName="rootComposite" presStyleCnt="0"/>
      <dgm:spPr/>
    </dgm:pt>
    <dgm:pt modelId="{30C231B8-23E9-F249-AD54-294D8118A999}" type="pres">
      <dgm:prSet presAssocID="{2FB2A3A4-7E7E-7842-B83B-E43933DC0CDE}" presName="rootText" presStyleLbl="node1" presStyleIdx="2" presStyleCnt="3" custScaleX="274219" custScaleY="146542" custLinFactNeighborX="-24881"/>
      <dgm:spPr/>
    </dgm:pt>
    <dgm:pt modelId="{8B2BC602-02B6-1840-B66F-3BD163EC2C49}" type="pres">
      <dgm:prSet presAssocID="{2FB2A3A4-7E7E-7842-B83B-E43933DC0CDE}" presName="rootConnector" presStyleLbl="node1" presStyleIdx="2" presStyleCnt="3"/>
      <dgm:spPr/>
    </dgm:pt>
    <dgm:pt modelId="{E44C024B-D1BD-784B-BA7D-1D710589BEEC}" type="pres">
      <dgm:prSet presAssocID="{2FB2A3A4-7E7E-7842-B83B-E43933DC0CDE}" presName="childShape" presStyleCnt="0"/>
      <dgm:spPr/>
    </dgm:pt>
    <dgm:pt modelId="{89585E71-A3BE-3348-B111-18FE39F04016}" type="pres">
      <dgm:prSet presAssocID="{7F3A50C8-5A2F-C842-A61C-D14EFD83F0DA}" presName="Name13" presStyleLbl="parChTrans1D2" presStyleIdx="11" presStyleCnt="16"/>
      <dgm:spPr/>
    </dgm:pt>
    <dgm:pt modelId="{442401FE-38E6-5B44-9996-75E397F0E469}" type="pres">
      <dgm:prSet presAssocID="{36C9FBEA-7D1D-5A41-BD1E-31A49EDD9837}" presName="childText" presStyleLbl="bgAcc1" presStyleIdx="11" presStyleCnt="16" custScaleX="146131" custScaleY="119159" custLinFactNeighborX="-48873">
        <dgm:presLayoutVars>
          <dgm:bulletEnabled val="1"/>
        </dgm:presLayoutVars>
      </dgm:prSet>
      <dgm:spPr/>
    </dgm:pt>
    <dgm:pt modelId="{7DA32A79-E9D7-D04F-B1C8-A45E7DF8662D}" type="pres">
      <dgm:prSet presAssocID="{9971992A-B20D-CA41-BC8C-EBC7110762BD}" presName="Name13" presStyleLbl="parChTrans1D2" presStyleIdx="12" presStyleCnt="16"/>
      <dgm:spPr/>
    </dgm:pt>
    <dgm:pt modelId="{06CE2CD8-7DEF-944D-A956-A1C2512A936B}" type="pres">
      <dgm:prSet presAssocID="{13BE5E9E-0312-C34E-98BB-535D06BBF6CF}" presName="childText" presStyleLbl="bgAcc1" presStyleIdx="12" presStyleCnt="16" custScaleX="146131" custScaleY="146131" custLinFactNeighborX="-48873">
        <dgm:presLayoutVars>
          <dgm:bulletEnabled val="1"/>
        </dgm:presLayoutVars>
      </dgm:prSet>
      <dgm:spPr/>
    </dgm:pt>
    <dgm:pt modelId="{468EED36-A4AA-194C-B4B7-A7C776D9C7BA}" type="pres">
      <dgm:prSet presAssocID="{9962BBCA-C4BE-2843-9832-8E023709B874}" presName="Name13" presStyleLbl="parChTrans1D2" presStyleIdx="13" presStyleCnt="16"/>
      <dgm:spPr/>
    </dgm:pt>
    <dgm:pt modelId="{A2E773F5-0B09-2548-8380-4F03DD28686A}" type="pres">
      <dgm:prSet presAssocID="{36ECDE95-568A-B94C-84A3-B59A141E4B78}" presName="childText" presStyleLbl="bgAcc1" presStyleIdx="13" presStyleCnt="16" custScaleX="146131" custScaleY="89074" custLinFactNeighborX="-48873">
        <dgm:presLayoutVars>
          <dgm:bulletEnabled val="1"/>
        </dgm:presLayoutVars>
      </dgm:prSet>
      <dgm:spPr/>
    </dgm:pt>
    <dgm:pt modelId="{3ADCBC88-6C29-034A-874C-3AAC58B34023}" type="pres">
      <dgm:prSet presAssocID="{B702E291-D444-A542-A211-1C791CA25899}" presName="Name13" presStyleLbl="parChTrans1D2" presStyleIdx="14" presStyleCnt="16"/>
      <dgm:spPr/>
    </dgm:pt>
    <dgm:pt modelId="{AA235562-6D83-BC45-8312-370A742035BF}" type="pres">
      <dgm:prSet presAssocID="{45B0C278-3364-EE43-AFCA-E26E9ABD78C7}" presName="childText" presStyleLbl="bgAcc1" presStyleIdx="14" presStyleCnt="16" custScaleX="146131" custScaleY="113006" custLinFactNeighborX="-48873">
        <dgm:presLayoutVars>
          <dgm:bulletEnabled val="1"/>
        </dgm:presLayoutVars>
      </dgm:prSet>
      <dgm:spPr/>
    </dgm:pt>
    <dgm:pt modelId="{B6574366-0114-9D41-9676-825FF37D925C}" type="pres">
      <dgm:prSet presAssocID="{614DB381-BAE4-064B-A6E0-F197549A5A94}" presName="Name13" presStyleLbl="parChTrans1D2" presStyleIdx="15" presStyleCnt="16"/>
      <dgm:spPr/>
    </dgm:pt>
    <dgm:pt modelId="{68F5AC58-BC83-1B4C-99BB-CDA279373BF0}" type="pres">
      <dgm:prSet presAssocID="{98D35742-90E6-B148-B2C0-56635BDD7E14}" presName="childText" presStyleLbl="bgAcc1" presStyleIdx="15" presStyleCnt="16" custScaleX="146131" custScaleY="126607" custLinFactNeighborX="-48873">
        <dgm:presLayoutVars>
          <dgm:bulletEnabled val="1"/>
        </dgm:presLayoutVars>
      </dgm:prSet>
      <dgm:spPr/>
    </dgm:pt>
  </dgm:ptLst>
  <dgm:cxnLst>
    <dgm:cxn modelId="{5B068901-CD98-FC45-85CC-B33BABB0EA20}" type="presOf" srcId="{44799BAE-08EF-B545-AD20-8C0CF9D1BAFF}" destId="{3C73FDC5-5C45-934A-9EA9-881FB56B0971}" srcOrd="0" destOrd="0" presId="urn:microsoft.com/office/officeart/2005/8/layout/hierarchy3"/>
    <dgm:cxn modelId="{E4AB0109-0C9F-3B4C-A466-461A9B5B1A80}" type="presOf" srcId="{36ECDE95-568A-B94C-84A3-B59A141E4B78}" destId="{A2E773F5-0B09-2548-8380-4F03DD28686A}" srcOrd="0" destOrd="0" presId="urn:microsoft.com/office/officeart/2005/8/layout/hierarchy3"/>
    <dgm:cxn modelId="{803AA409-B0BF-2C4F-9B5C-C5AAFF957BCC}" type="presOf" srcId="{0826463B-40D5-EF46-80DE-9CCF69924523}" destId="{F7B77EAA-6C0A-E240-BB1C-2CB154C6A9F9}" srcOrd="1" destOrd="0" presId="urn:microsoft.com/office/officeart/2005/8/layout/hierarchy3"/>
    <dgm:cxn modelId="{1BDD0410-6F9B-4D49-B732-945365D9BA5A}" srcId="{FD3A3278-B947-7041-A357-3D22C6F04B70}" destId="{47DFD317-06EA-A34F-B500-6029ECF24062}" srcOrd="1" destOrd="0" parTransId="{2D6D9FCF-CCCD-5B47-818D-009D18901D48}" sibTransId="{87D61E9A-0126-4D44-8083-E7C2A728F654}"/>
    <dgm:cxn modelId="{F9A86C13-E840-E54E-9B0B-15AF91A55E44}" srcId="{FD3A3278-B947-7041-A357-3D22C6F04B70}" destId="{A91EF524-0F9F-0F44-933B-F9CF32F29DA9}" srcOrd="0" destOrd="0" parTransId="{4111FC06-4A50-4043-ABA1-A5ABD36593C0}" sibTransId="{B8E7CDE2-8DAC-5643-96D3-45365F1D102F}"/>
    <dgm:cxn modelId="{2B643B1B-EEB1-594D-83A4-BB24C287DCA3}" type="presOf" srcId="{0826463B-40D5-EF46-80DE-9CCF69924523}" destId="{AEF5598E-3808-C14E-A5AD-1DC5D772FAC6}" srcOrd="0" destOrd="0" presId="urn:microsoft.com/office/officeart/2005/8/layout/hierarchy3"/>
    <dgm:cxn modelId="{E2E8641F-0B0A-E446-AAAC-CB789A605B8B}" srcId="{E12F63FA-6A8B-184B-A024-CAA0D771DD08}" destId="{2FB2A3A4-7E7E-7842-B83B-E43933DC0CDE}" srcOrd="2" destOrd="0" parTransId="{7C3B947D-ED54-BA45-9C45-7AC02A88ABE2}" sibTransId="{C5311D6A-EFC4-AA4B-8136-C9FE983979A0}"/>
    <dgm:cxn modelId="{92D7B326-B362-234D-B7AB-539EEDC8443E}" type="presOf" srcId="{1FD88318-65A8-2F43-9DF8-B178D46FF0A5}" destId="{66D541C7-BD08-A647-ACCE-E43F917DB340}" srcOrd="0" destOrd="0" presId="urn:microsoft.com/office/officeart/2005/8/layout/hierarchy3"/>
    <dgm:cxn modelId="{1AF90335-4B83-B248-9DCF-1B171C7455D9}" type="presOf" srcId="{2FB2A3A4-7E7E-7842-B83B-E43933DC0CDE}" destId="{30C231B8-23E9-F249-AD54-294D8118A999}" srcOrd="0" destOrd="0" presId="urn:microsoft.com/office/officeart/2005/8/layout/hierarchy3"/>
    <dgm:cxn modelId="{4EF51235-976D-3940-A593-3DF003A5B017}" type="presOf" srcId="{4E7230E1-C0CE-5D49-9DB0-8C5D880C98AF}" destId="{B729E2E9-C82D-E74F-8FAC-99D575CCB29B}" srcOrd="0" destOrd="0" presId="urn:microsoft.com/office/officeart/2005/8/layout/hierarchy3"/>
    <dgm:cxn modelId="{D6964E37-8FBE-4940-9D43-4293DD465159}" type="presOf" srcId="{9962BBCA-C4BE-2843-9832-8E023709B874}" destId="{468EED36-A4AA-194C-B4B7-A7C776D9C7BA}" srcOrd="0" destOrd="0" presId="urn:microsoft.com/office/officeart/2005/8/layout/hierarchy3"/>
    <dgm:cxn modelId="{B03EF338-19CA-614F-86D2-EB6C1471B67E}" type="presOf" srcId="{B0CFFA0C-5D5F-6542-929E-C2924DF343DB}" destId="{AE39B1A3-721C-6542-98DA-2E5CD0EECFE5}" srcOrd="0" destOrd="0" presId="urn:microsoft.com/office/officeart/2005/8/layout/hierarchy3"/>
    <dgm:cxn modelId="{BC25A63C-E719-8745-944A-29093D16C6C3}" type="presOf" srcId="{4111FC06-4A50-4043-ABA1-A5ABD36593C0}" destId="{FF978BC2-CD5D-2A41-AE79-63040AC2EEC9}" srcOrd="0" destOrd="0" presId="urn:microsoft.com/office/officeart/2005/8/layout/hierarchy3"/>
    <dgm:cxn modelId="{DA80085E-60F2-DE43-A194-B45D6CEA3BDD}" srcId="{0826463B-40D5-EF46-80DE-9CCF69924523}" destId="{685763FF-031C-A645-BDAE-03A44A7BBFD4}" srcOrd="4" destOrd="0" parTransId="{4E7230E1-C0CE-5D49-9DB0-8C5D880C98AF}" sibTransId="{66C86786-DB23-114F-9C49-79FC40BECDD4}"/>
    <dgm:cxn modelId="{87827961-D6D6-AD43-850E-A7458169DDF1}" type="presOf" srcId="{685763FF-031C-A645-BDAE-03A44A7BBFD4}" destId="{CB2F95E8-037B-E845-B4B5-6EE9A9208271}" srcOrd="0" destOrd="0" presId="urn:microsoft.com/office/officeart/2005/8/layout/hierarchy3"/>
    <dgm:cxn modelId="{40D0BA61-0A78-2D49-92E8-3086FBB8064E}" srcId="{2FB2A3A4-7E7E-7842-B83B-E43933DC0CDE}" destId="{45B0C278-3364-EE43-AFCA-E26E9ABD78C7}" srcOrd="3" destOrd="0" parTransId="{B702E291-D444-A542-A211-1C791CA25899}" sibTransId="{153B702D-00BA-144B-8BCB-46BE4E8AF3E0}"/>
    <dgm:cxn modelId="{18B24F42-EC88-044D-B3FE-6587A5445587}" type="presOf" srcId="{D062A5A8-F827-FE41-89D2-05EEC4D392BD}" destId="{B40D469B-E811-CC4A-9A8E-A080A4E3778E}" srcOrd="0" destOrd="0" presId="urn:microsoft.com/office/officeart/2005/8/layout/hierarchy3"/>
    <dgm:cxn modelId="{43C04963-DB7E-3145-ABBA-A888765C87FE}" srcId="{FD3A3278-B947-7041-A357-3D22C6F04B70}" destId="{1FD88318-65A8-2F43-9DF8-B178D46FF0A5}" srcOrd="5" destOrd="0" parTransId="{A83DC3DF-E849-8F43-A5C3-78537C9AAB1A}" sibTransId="{08028CD7-7732-BA4D-905F-BCBC4F6CBBB9}"/>
    <dgm:cxn modelId="{B1647663-9ECF-E043-9C8B-F8971DD75CA0}" type="presOf" srcId="{AEC06A71-49F3-F447-950A-E1C47F557732}" destId="{2774D67E-42A5-1848-A4CE-97D761BF7039}" srcOrd="0" destOrd="0" presId="urn:microsoft.com/office/officeart/2005/8/layout/hierarchy3"/>
    <dgm:cxn modelId="{6B1ABC64-6A38-9B4D-B74F-D9C8CA2DC2E6}" srcId="{E12F63FA-6A8B-184B-A024-CAA0D771DD08}" destId="{0826463B-40D5-EF46-80DE-9CCF69924523}" srcOrd="1" destOrd="0" parTransId="{5D58F148-F2DC-F947-87B2-38974B228C25}" sibTransId="{19986655-B6AD-2B4B-98C4-ACD4E5E0138B}"/>
    <dgm:cxn modelId="{313C3A65-829B-F04F-904C-CDD481DD5340}" type="presOf" srcId="{614DB381-BAE4-064B-A6E0-F197549A5A94}" destId="{B6574366-0114-9D41-9676-825FF37D925C}" srcOrd="0" destOrd="0" presId="urn:microsoft.com/office/officeart/2005/8/layout/hierarchy3"/>
    <dgm:cxn modelId="{AC7B4965-13E4-364F-969C-0387BA5EB937}" type="presOf" srcId="{9971992A-B20D-CA41-BC8C-EBC7110762BD}" destId="{7DA32A79-E9D7-D04F-B1C8-A45E7DF8662D}" srcOrd="0" destOrd="0" presId="urn:microsoft.com/office/officeart/2005/8/layout/hierarchy3"/>
    <dgm:cxn modelId="{3C48C647-2D6E-7B47-AC4A-AC5963D4B76C}" srcId="{0826463B-40D5-EF46-80DE-9CCF69924523}" destId="{8498F4A9-BA86-C74E-970D-35A706F89F78}" srcOrd="3" destOrd="0" parTransId="{0520C1BF-7952-674E-8390-AE4719CB3037}" sibTransId="{5514810A-AF8F-584C-888C-168E3D2B67CF}"/>
    <dgm:cxn modelId="{CDD89B4A-8781-384C-8B47-F8FBB9068D2A}" srcId="{2FB2A3A4-7E7E-7842-B83B-E43933DC0CDE}" destId="{13BE5E9E-0312-C34E-98BB-535D06BBF6CF}" srcOrd="1" destOrd="0" parTransId="{9971992A-B20D-CA41-BC8C-EBC7110762BD}" sibTransId="{435FA8D9-C4AB-C042-8BD7-CAF6283434B1}"/>
    <dgm:cxn modelId="{1E41C46C-5714-2B47-AE25-EE4B0231A311}" type="presOf" srcId="{B702E291-D444-A542-A211-1C791CA25899}" destId="{3ADCBC88-6C29-034A-874C-3AAC58B34023}" srcOrd="0" destOrd="0" presId="urn:microsoft.com/office/officeart/2005/8/layout/hierarchy3"/>
    <dgm:cxn modelId="{0FBD614D-F237-C54C-82C9-6B77C2988032}" type="presOf" srcId="{D56D93FC-3646-194C-876A-FB41DF63B22C}" destId="{DC8A8B37-A375-AB4E-A67E-1E7CDEABA8FF}" srcOrd="0" destOrd="0" presId="urn:microsoft.com/office/officeart/2005/8/layout/hierarchy3"/>
    <dgm:cxn modelId="{3E90E44F-7588-004A-A537-882ED923F687}" type="presOf" srcId="{0520C1BF-7952-674E-8390-AE4719CB3037}" destId="{5C130E1B-53C0-3C4E-B79A-8661202F8C23}" srcOrd="0" destOrd="0" presId="urn:microsoft.com/office/officeart/2005/8/layout/hierarchy3"/>
    <dgm:cxn modelId="{91431870-3BAA-B641-8243-8CED70A86C4D}" type="presOf" srcId="{7DD865A1-D46E-0846-98C6-A417DC212C4D}" destId="{700FF13E-8C0A-4140-91C3-177910421598}" srcOrd="0" destOrd="0" presId="urn:microsoft.com/office/officeart/2005/8/layout/hierarchy3"/>
    <dgm:cxn modelId="{CE0E8451-142B-B644-BB2F-2B9AD0960E50}" type="presOf" srcId="{A91EF524-0F9F-0F44-933B-F9CF32F29DA9}" destId="{0F5201F6-ECD1-6746-9D7B-901C0F905D7D}" srcOrd="0" destOrd="0" presId="urn:microsoft.com/office/officeart/2005/8/layout/hierarchy3"/>
    <dgm:cxn modelId="{0837EF51-3752-AE48-96A4-DDA687992F9C}" type="presOf" srcId="{FD3A3278-B947-7041-A357-3D22C6F04B70}" destId="{39B39722-435F-884D-A2C7-0D734113CBDC}" srcOrd="0" destOrd="0" presId="urn:microsoft.com/office/officeart/2005/8/layout/hierarchy3"/>
    <dgm:cxn modelId="{4E52BC53-EF2E-0B41-8C9A-7A661393DA37}" type="presOf" srcId="{810FB15A-0FAB-9443-9F68-F7E1154A23B1}" destId="{C49CAEE7-7D97-284F-B275-3AF4CA83D2B4}" srcOrd="0" destOrd="0" presId="urn:microsoft.com/office/officeart/2005/8/layout/hierarchy3"/>
    <dgm:cxn modelId="{D8F88874-24FB-4D4D-BED7-3642DF525119}" srcId="{FD3A3278-B947-7041-A357-3D22C6F04B70}" destId="{0853DCD7-C0D3-454C-BE6B-C7260343583D}" srcOrd="3" destOrd="0" parTransId="{3B0F756B-EBCB-0649-A286-D235208270E8}" sibTransId="{050C0AC1-01B0-E04E-A8F9-20BF5FEB7B0E}"/>
    <dgm:cxn modelId="{50F05D78-8F47-A644-B827-60A0DF7F291D}" type="presOf" srcId="{2D6D9FCF-CCCD-5B47-818D-009D18901D48}" destId="{4E7EADF1-21B1-5744-9865-55BA3E2F5264}" srcOrd="0" destOrd="0" presId="urn:microsoft.com/office/officeart/2005/8/layout/hierarchy3"/>
    <dgm:cxn modelId="{86FE1E59-DD7C-7A4A-9DA0-9D8EAAA97641}" type="presOf" srcId="{2FB2A3A4-7E7E-7842-B83B-E43933DC0CDE}" destId="{8B2BC602-02B6-1840-B66F-3BD163EC2C49}" srcOrd="1" destOrd="0" presId="urn:microsoft.com/office/officeart/2005/8/layout/hierarchy3"/>
    <dgm:cxn modelId="{E99F667A-A2E9-594F-93F6-52C220520102}" srcId="{2FB2A3A4-7E7E-7842-B83B-E43933DC0CDE}" destId="{36C9FBEA-7D1D-5A41-BD1E-31A49EDD9837}" srcOrd="0" destOrd="0" parTransId="{7F3A50C8-5A2F-C842-A61C-D14EFD83F0DA}" sibTransId="{0D444812-1792-BD49-92F4-79C223CCB16B}"/>
    <dgm:cxn modelId="{683A468D-B013-034C-8517-AFE44F0E596D}" type="presOf" srcId="{8498F4A9-BA86-C74E-970D-35A706F89F78}" destId="{9657DB5B-9676-EE4C-973F-851A609887D4}" srcOrd="0" destOrd="0" presId="urn:microsoft.com/office/officeart/2005/8/layout/hierarchy3"/>
    <dgm:cxn modelId="{44A4578E-34BE-F148-A758-3F32DF13DB51}" type="presOf" srcId="{E12F63FA-6A8B-184B-A024-CAA0D771DD08}" destId="{FF8B5F24-AED6-5E42-A59D-845A8F39AEBB}" srcOrd="0" destOrd="0" presId="urn:microsoft.com/office/officeart/2005/8/layout/hierarchy3"/>
    <dgm:cxn modelId="{A7EC7C91-CC50-7148-8F7A-0065AAC76F14}" srcId="{2FB2A3A4-7E7E-7842-B83B-E43933DC0CDE}" destId="{36ECDE95-568A-B94C-84A3-B59A141E4B78}" srcOrd="2" destOrd="0" parTransId="{9962BBCA-C4BE-2843-9832-8E023709B874}" sibTransId="{FD305525-FBD1-784B-8074-2A78382606DC}"/>
    <dgm:cxn modelId="{F006DB93-D41E-8443-AF2B-BFC34E102749}" type="presOf" srcId="{E41A5959-1170-1949-A2B2-7C63A21452B8}" destId="{78D56563-3686-494F-ADD0-996C9220BCB6}" srcOrd="0" destOrd="0" presId="urn:microsoft.com/office/officeart/2005/8/layout/hierarchy3"/>
    <dgm:cxn modelId="{2E9C7395-D786-6741-BC87-DA178D443D55}" type="presOf" srcId="{A83DC3DF-E849-8F43-A5C3-78537C9AAB1A}" destId="{7F24C8EF-C98D-404E-BBBE-19B7C2CC20D9}" srcOrd="0" destOrd="0" presId="urn:microsoft.com/office/officeart/2005/8/layout/hierarchy3"/>
    <dgm:cxn modelId="{2554F096-C5BD-484A-81E9-D627B6CF1F6D}" type="presOf" srcId="{36C9FBEA-7D1D-5A41-BD1E-31A49EDD9837}" destId="{442401FE-38E6-5B44-9996-75E397F0E469}" srcOrd="0" destOrd="0" presId="urn:microsoft.com/office/officeart/2005/8/layout/hierarchy3"/>
    <dgm:cxn modelId="{879DFC96-99E6-EE48-87C8-A7267259FD30}" type="presOf" srcId="{45B0C278-3364-EE43-AFCA-E26E9ABD78C7}" destId="{AA235562-6D83-BC45-8312-370A742035BF}" srcOrd="0" destOrd="0" presId="urn:microsoft.com/office/officeart/2005/8/layout/hierarchy3"/>
    <dgm:cxn modelId="{285B0198-D6E1-0943-BA08-B58D69DE4DCE}" type="presOf" srcId="{0853DCD7-C0D3-454C-BE6B-C7260343583D}" destId="{CEF32561-747B-F642-ACBE-A845872C63D2}" srcOrd="0" destOrd="0" presId="urn:microsoft.com/office/officeart/2005/8/layout/hierarchy3"/>
    <dgm:cxn modelId="{B81F4D9C-3BD3-F04C-B29E-D3A1EA8A1F48}" srcId="{E12F63FA-6A8B-184B-A024-CAA0D771DD08}" destId="{FD3A3278-B947-7041-A357-3D22C6F04B70}" srcOrd="0" destOrd="0" parTransId="{7297511E-83DF-3740-AC14-C9DA08C6DEB5}" sibTransId="{8FDC9076-32DE-A346-8A45-C9FB32286B3E}"/>
    <dgm:cxn modelId="{79E530A5-A143-3D4D-9452-5BFBDFE1DBC2}" type="presOf" srcId="{13BE5E9E-0312-C34E-98BB-535D06BBF6CF}" destId="{06CE2CD8-7DEF-944D-A956-A1C2512A936B}" srcOrd="0" destOrd="0" presId="urn:microsoft.com/office/officeart/2005/8/layout/hierarchy3"/>
    <dgm:cxn modelId="{474170AF-0D0C-C743-B7D9-BF8E1C84FF59}" type="presOf" srcId="{598153AB-F55A-E94B-A20F-4268E9E4DB35}" destId="{24E9D712-1941-4D45-A3A5-AB7AA974BE52}" srcOrd="0" destOrd="0" presId="urn:microsoft.com/office/officeart/2005/8/layout/hierarchy3"/>
    <dgm:cxn modelId="{824931BA-9F69-5546-A34F-C3D341EEF989}" type="presOf" srcId="{EA8CDBA6-8DA6-FD4D-993C-6ACE549B9BD0}" destId="{6074B373-B204-B849-BD89-95A13A50040D}" srcOrd="0" destOrd="0" presId="urn:microsoft.com/office/officeart/2005/8/layout/hierarchy3"/>
    <dgm:cxn modelId="{3AA2A8BF-E64D-C34F-A973-ED52AB4DC413}" srcId="{FD3A3278-B947-7041-A357-3D22C6F04B70}" destId="{7DD865A1-D46E-0846-98C6-A417DC212C4D}" srcOrd="4" destOrd="0" parTransId="{AEC06A71-49F3-F447-950A-E1C47F557732}" sibTransId="{9615611A-B867-1546-9614-46E194C51B0E}"/>
    <dgm:cxn modelId="{3069A7D1-D887-F843-9192-8E5356AB592B}" srcId="{0826463B-40D5-EF46-80DE-9CCF69924523}" destId="{D062A5A8-F827-FE41-89D2-05EEC4D392BD}" srcOrd="2" destOrd="0" parTransId="{598153AB-F55A-E94B-A20F-4268E9E4DB35}" sibTransId="{87E75641-5981-024B-8BCD-0A6F9448F940}"/>
    <dgm:cxn modelId="{DF3E98D2-A9CF-D74A-A96B-789D8C21BD6B}" srcId="{2FB2A3A4-7E7E-7842-B83B-E43933DC0CDE}" destId="{98D35742-90E6-B148-B2C0-56635BDD7E14}" srcOrd="4" destOrd="0" parTransId="{614DB381-BAE4-064B-A6E0-F197549A5A94}" sibTransId="{9074C4C8-E9B0-BF49-A3B8-405D4316AFE9}"/>
    <dgm:cxn modelId="{77D6EFD9-8928-CB4B-A891-2DB8CBFBF534}" type="presOf" srcId="{3B0F756B-EBCB-0649-A286-D235208270E8}" destId="{84F545E0-B6D2-6246-981E-9907C5629170}" srcOrd="0" destOrd="0" presId="urn:microsoft.com/office/officeart/2005/8/layout/hierarchy3"/>
    <dgm:cxn modelId="{1101E0DF-D6FD-274C-824A-41AA95D6338C}" type="presOf" srcId="{7F3A50C8-5A2F-C842-A61C-D14EFD83F0DA}" destId="{89585E71-A3BE-3348-B111-18FE39F04016}" srcOrd="0" destOrd="0" presId="urn:microsoft.com/office/officeart/2005/8/layout/hierarchy3"/>
    <dgm:cxn modelId="{F1D16FE4-7ED3-874D-9858-4E1DCD73068C}" srcId="{0826463B-40D5-EF46-80DE-9CCF69924523}" destId="{D56D93FC-3646-194C-876A-FB41DF63B22C}" srcOrd="1" destOrd="0" parTransId="{B0CFFA0C-5D5F-6542-929E-C2924DF343DB}" sibTransId="{84D907E2-57DA-FE4C-BBC5-3271F20E2F64}"/>
    <dgm:cxn modelId="{617568E8-2D4B-1942-95C7-0750AC99CD63}" type="presOf" srcId="{98D35742-90E6-B148-B2C0-56635BDD7E14}" destId="{68F5AC58-BC83-1B4C-99BB-CDA279373BF0}" srcOrd="0" destOrd="0" presId="urn:microsoft.com/office/officeart/2005/8/layout/hierarchy3"/>
    <dgm:cxn modelId="{5B34E4E8-6B48-2E40-8F3D-C543FB89C790}" type="presOf" srcId="{47DFD317-06EA-A34F-B500-6029ECF24062}" destId="{4D22D98C-36BB-1D4B-BB7C-168F255FAAA0}" srcOrd="0" destOrd="0" presId="urn:microsoft.com/office/officeart/2005/8/layout/hierarchy3"/>
    <dgm:cxn modelId="{BBF688EA-1D2A-F044-ABCB-407C23065DC4}" type="presOf" srcId="{FD3A3278-B947-7041-A357-3D22C6F04B70}" destId="{5FA097DE-D5E1-4644-895E-B7706AC35CB1}" srcOrd="1" destOrd="0" presId="urn:microsoft.com/office/officeart/2005/8/layout/hierarchy3"/>
    <dgm:cxn modelId="{9663C1F2-70FF-5F4D-9CAF-E49D218D718F}" srcId="{0826463B-40D5-EF46-80DE-9CCF69924523}" destId="{810FB15A-0FAB-9443-9F68-F7E1154A23B1}" srcOrd="0" destOrd="0" parTransId="{EA8CDBA6-8DA6-FD4D-993C-6ACE549B9BD0}" sibTransId="{0632FDB3-C5E0-D146-B5C8-B87D021CD161}"/>
    <dgm:cxn modelId="{987721FC-CE22-BC4B-963E-43D04B19FB41}" srcId="{FD3A3278-B947-7041-A357-3D22C6F04B70}" destId="{E41A5959-1170-1949-A2B2-7C63A21452B8}" srcOrd="2" destOrd="0" parTransId="{44799BAE-08EF-B545-AD20-8C0CF9D1BAFF}" sibTransId="{A298BCB2-7ACE-3040-B5B9-090C209A4205}"/>
    <dgm:cxn modelId="{AB59DC6E-3D21-ED43-9ADF-68286F7EEE25}" type="presParOf" srcId="{FF8B5F24-AED6-5E42-A59D-845A8F39AEBB}" destId="{89EAA302-0309-F74F-BA2E-7014FB3BB423}" srcOrd="0" destOrd="0" presId="urn:microsoft.com/office/officeart/2005/8/layout/hierarchy3"/>
    <dgm:cxn modelId="{335F87E0-00AE-AF46-9B5B-F516C74ABE5B}" type="presParOf" srcId="{89EAA302-0309-F74F-BA2E-7014FB3BB423}" destId="{3BE5BBE1-CDE0-794F-9528-FD27D470AD52}" srcOrd="0" destOrd="0" presId="urn:microsoft.com/office/officeart/2005/8/layout/hierarchy3"/>
    <dgm:cxn modelId="{5BF0EE02-6E78-7144-92E0-F21DFC055764}" type="presParOf" srcId="{3BE5BBE1-CDE0-794F-9528-FD27D470AD52}" destId="{39B39722-435F-884D-A2C7-0D734113CBDC}" srcOrd="0" destOrd="0" presId="urn:microsoft.com/office/officeart/2005/8/layout/hierarchy3"/>
    <dgm:cxn modelId="{07733BFD-E914-0741-BAD9-F0133A20F8C8}" type="presParOf" srcId="{3BE5BBE1-CDE0-794F-9528-FD27D470AD52}" destId="{5FA097DE-D5E1-4644-895E-B7706AC35CB1}" srcOrd="1" destOrd="0" presId="urn:microsoft.com/office/officeart/2005/8/layout/hierarchy3"/>
    <dgm:cxn modelId="{57F6CF8F-3EEE-ED46-B24E-C9983EF37890}" type="presParOf" srcId="{89EAA302-0309-F74F-BA2E-7014FB3BB423}" destId="{B6314890-FE00-7B4A-B671-D713DB41018D}" srcOrd="1" destOrd="0" presId="urn:microsoft.com/office/officeart/2005/8/layout/hierarchy3"/>
    <dgm:cxn modelId="{DE6C16EB-0CE4-464D-BD53-83019C93A05D}" type="presParOf" srcId="{B6314890-FE00-7B4A-B671-D713DB41018D}" destId="{FF978BC2-CD5D-2A41-AE79-63040AC2EEC9}" srcOrd="0" destOrd="0" presId="urn:microsoft.com/office/officeart/2005/8/layout/hierarchy3"/>
    <dgm:cxn modelId="{89ED2ED4-5387-9B4D-A549-F7F137F7B56C}" type="presParOf" srcId="{B6314890-FE00-7B4A-B671-D713DB41018D}" destId="{0F5201F6-ECD1-6746-9D7B-901C0F905D7D}" srcOrd="1" destOrd="0" presId="urn:microsoft.com/office/officeart/2005/8/layout/hierarchy3"/>
    <dgm:cxn modelId="{C2F61D64-AA4C-7D4F-857A-B69C6996B60B}" type="presParOf" srcId="{B6314890-FE00-7B4A-B671-D713DB41018D}" destId="{4E7EADF1-21B1-5744-9865-55BA3E2F5264}" srcOrd="2" destOrd="0" presId="urn:microsoft.com/office/officeart/2005/8/layout/hierarchy3"/>
    <dgm:cxn modelId="{2CFCD730-A2A1-5846-B69D-EDFB932A2C9F}" type="presParOf" srcId="{B6314890-FE00-7B4A-B671-D713DB41018D}" destId="{4D22D98C-36BB-1D4B-BB7C-168F255FAAA0}" srcOrd="3" destOrd="0" presId="urn:microsoft.com/office/officeart/2005/8/layout/hierarchy3"/>
    <dgm:cxn modelId="{7A4FD723-1538-FD4E-8897-C396DC5DF57A}" type="presParOf" srcId="{B6314890-FE00-7B4A-B671-D713DB41018D}" destId="{3C73FDC5-5C45-934A-9EA9-881FB56B0971}" srcOrd="4" destOrd="0" presId="urn:microsoft.com/office/officeart/2005/8/layout/hierarchy3"/>
    <dgm:cxn modelId="{2DB853BB-1343-0648-BA23-8EC9FC3301C8}" type="presParOf" srcId="{B6314890-FE00-7B4A-B671-D713DB41018D}" destId="{78D56563-3686-494F-ADD0-996C9220BCB6}" srcOrd="5" destOrd="0" presId="urn:microsoft.com/office/officeart/2005/8/layout/hierarchy3"/>
    <dgm:cxn modelId="{D3E909B3-D47E-4348-94F0-3CB983059DC5}" type="presParOf" srcId="{B6314890-FE00-7B4A-B671-D713DB41018D}" destId="{84F545E0-B6D2-6246-981E-9907C5629170}" srcOrd="6" destOrd="0" presId="urn:microsoft.com/office/officeart/2005/8/layout/hierarchy3"/>
    <dgm:cxn modelId="{63D9531C-5C8B-0945-A26B-86C7DD96CB27}" type="presParOf" srcId="{B6314890-FE00-7B4A-B671-D713DB41018D}" destId="{CEF32561-747B-F642-ACBE-A845872C63D2}" srcOrd="7" destOrd="0" presId="urn:microsoft.com/office/officeart/2005/8/layout/hierarchy3"/>
    <dgm:cxn modelId="{F82889D6-695A-704E-A1F7-9274B261A128}" type="presParOf" srcId="{B6314890-FE00-7B4A-B671-D713DB41018D}" destId="{2774D67E-42A5-1848-A4CE-97D761BF7039}" srcOrd="8" destOrd="0" presId="urn:microsoft.com/office/officeart/2005/8/layout/hierarchy3"/>
    <dgm:cxn modelId="{39E631CF-F06E-1A42-99E1-4BB6B64C0D3D}" type="presParOf" srcId="{B6314890-FE00-7B4A-B671-D713DB41018D}" destId="{700FF13E-8C0A-4140-91C3-177910421598}" srcOrd="9" destOrd="0" presId="urn:microsoft.com/office/officeart/2005/8/layout/hierarchy3"/>
    <dgm:cxn modelId="{2754975B-7A80-BD43-9480-90E8166E39EA}" type="presParOf" srcId="{B6314890-FE00-7B4A-B671-D713DB41018D}" destId="{7F24C8EF-C98D-404E-BBBE-19B7C2CC20D9}" srcOrd="10" destOrd="0" presId="urn:microsoft.com/office/officeart/2005/8/layout/hierarchy3"/>
    <dgm:cxn modelId="{4FB9905A-CADF-C843-952C-000F9C6F5FDC}" type="presParOf" srcId="{B6314890-FE00-7B4A-B671-D713DB41018D}" destId="{66D541C7-BD08-A647-ACCE-E43F917DB340}" srcOrd="11" destOrd="0" presId="urn:microsoft.com/office/officeart/2005/8/layout/hierarchy3"/>
    <dgm:cxn modelId="{B3061E6F-5FAD-134E-B3CA-5372872CBB8D}" type="presParOf" srcId="{FF8B5F24-AED6-5E42-A59D-845A8F39AEBB}" destId="{A5FC3646-C0AE-8241-9AA9-23394F287108}" srcOrd="1" destOrd="0" presId="urn:microsoft.com/office/officeart/2005/8/layout/hierarchy3"/>
    <dgm:cxn modelId="{E6A5C0B0-2D2B-554E-B8B1-0BDAEADE1AFE}" type="presParOf" srcId="{A5FC3646-C0AE-8241-9AA9-23394F287108}" destId="{F2AA0C09-4570-254A-B704-61872C1165E5}" srcOrd="0" destOrd="0" presId="urn:microsoft.com/office/officeart/2005/8/layout/hierarchy3"/>
    <dgm:cxn modelId="{6FFD8C35-D0DC-E045-A471-50DECD9A7989}" type="presParOf" srcId="{F2AA0C09-4570-254A-B704-61872C1165E5}" destId="{AEF5598E-3808-C14E-A5AD-1DC5D772FAC6}" srcOrd="0" destOrd="0" presId="urn:microsoft.com/office/officeart/2005/8/layout/hierarchy3"/>
    <dgm:cxn modelId="{3C487711-6DBF-E144-9A5B-4AFF7FBB5382}" type="presParOf" srcId="{F2AA0C09-4570-254A-B704-61872C1165E5}" destId="{F7B77EAA-6C0A-E240-BB1C-2CB154C6A9F9}" srcOrd="1" destOrd="0" presId="urn:microsoft.com/office/officeart/2005/8/layout/hierarchy3"/>
    <dgm:cxn modelId="{90AB8378-9B5D-DB4C-A37F-D7EE07C08AA8}" type="presParOf" srcId="{A5FC3646-C0AE-8241-9AA9-23394F287108}" destId="{5BB3DC7E-994C-0149-82FB-9598E87D91C0}" srcOrd="1" destOrd="0" presId="urn:microsoft.com/office/officeart/2005/8/layout/hierarchy3"/>
    <dgm:cxn modelId="{F7BF6815-EC2E-274D-A62F-A9B25B12D1B9}" type="presParOf" srcId="{5BB3DC7E-994C-0149-82FB-9598E87D91C0}" destId="{6074B373-B204-B849-BD89-95A13A50040D}" srcOrd="0" destOrd="0" presId="urn:microsoft.com/office/officeart/2005/8/layout/hierarchy3"/>
    <dgm:cxn modelId="{B8946A14-03EB-3440-80B1-600BE3E8ED3D}" type="presParOf" srcId="{5BB3DC7E-994C-0149-82FB-9598E87D91C0}" destId="{C49CAEE7-7D97-284F-B275-3AF4CA83D2B4}" srcOrd="1" destOrd="0" presId="urn:microsoft.com/office/officeart/2005/8/layout/hierarchy3"/>
    <dgm:cxn modelId="{5E641AED-0FE0-C249-A199-E635A445E4EB}" type="presParOf" srcId="{5BB3DC7E-994C-0149-82FB-9598E87D91C0}" destId="{AE39B1A3-721C-6542-98DA-2E5CD0EECFE5}" srcOrd="2" destOrd="0" presId="urn:microsoft.com/office/officeart/2005/8/layout/hierarchy3"/>
    <dgm:cxn modelId="{161B7E76-5D0C-704F-BEA2-EEFB75009743}" type="presParOf" srcId="{5BB3DC7E-994C-0149-82FB-9598E87D91C0}" destId="{DC8A8B37-A375-AB4E-A67E-1E7CDEABA8FF}" srcOrd="3" destOrd="0" presId="urn:microsoft.com/office/officeart/2005/8/layout/hierarchy3"/>
    <dgm:cxn modelId="{6888E7EC-B544-3543-9E90-71DC0EDD0344}" type="presParOf" srcId="{5BB3DC7E-994C-0149-82FB-9598E87D91C0}" destId="{24E9D712-1941-4D45-A3A5-AB7AA974BE52}" srcOrd="4" destOrd="0" presId="urn:microsoft.com/office/officeart/2005/8/layout/hierarchy3"/>
    <dgm:cxn modelId="{6C74C0D0-F12F-AC41-820C-1901D56389BB}" type="presParOf" srcId="{5BB3DC7E-994C-0149-82FB-9598E87D91C0}" destId="{B40D469B-E811-CC4A-9A8E-A080A4E3778E}" srcOrd="5" destOrd="0" presId="urn:microsoft.com/office/officeart/2005/8/layout/hierarchy3"/>
    <dgm:cxn modelId="{B0E409C2-7987-1044-B239-A1FE4BC77E37}" type="presParOf" srcId="{5BB3DC7E-994C-0149-82FB-9598E87D91C0}" destId="{5C130E1B-53C0-3C4E-B79A-8661202F8C23}" srcOrd="6" destOrd="0" presId="urn:microsoft.com/office/officeart/2005/8/layout/hierarchy3"/>
    <dgm:cxn modelId="{7A63A8CD-4C4C-B940-8B47-50DCF1FE38B5}" type="presParOf" srcId="{5BB3DC7E-994C-0149-82FB-9598E87D91C0}" destId="{9657DB5B-9676-EE4C-973F-851A609887D4}" srcOrd="7" destOrd="0" presId="urn:microsoft.com/office/officeart/2005/8/layout/hierarchy3"/>
    <dgm:cxn modelId="{4B9BE73B-F37B-0046-935A-5C4D0DE53BC7}" type="presParOf" srcId="{5BB3DC7E-994C-0149-82FB-9598E87D91C0}" destId="{B729E2E9-C82D-E74F-8FAC-99D575CCB29B}" srcOrd="8" destOrd="0" presId="urn:microsoft.com/office/officeart/2005/8/layout/hierarchy3"/>
    <dgm:cxn modelId="{17CF2CEF-7673-AB4E-8CE9-B436C062FB57}" type="presParOf" srcId="{5BB3DC7E-994C-0149-82FB-9598E87D91C0}" destId="{CB2F95E8-037B-E845-B4B5-6EE9A9208271}" srcOrd="9" destOrd="0" presId="urn:microsoft.com/office/officeart/2005/8/layout/hierarchy3"/>
    <dgm:cxn modelId="{D5D828DA-9651-3B4D-99B4-C3B5CA280C3E}" type="presParOf" srcId="{FF8B5F24-AED6-5E42-A59D-845A8F39AEBB}" destId="{7F9F70B7-F271-6A42-8CA8-C270BB15CD18}" srcOrd="2" destOrd="0" presId="urn:microsoft.com/office/officeart/2005/8/layout/hierarchy3"/>
    <dgm:cxn modelId="{261ED4F5-EB6B-6C4E-8ECA-4AAFCC4533B6}" type="presParOf" srcId="{7F9F70B7-F271-6A42-8CA8-C270BB15CD18}" destId="{DC098778-AE3E-CA4D-9A73-EE4055AF99A7}" srcOrd="0" destOrd="0" presId="urn:microsoft.com/office/officeart/2005/8/layout/hierarchy3"/>
    <dgm:cxn modelId="{59837F08-9A9B-914B-ABDB-F44862E86C21}" type="presParOf" srcId="{DC098778-AE3E-CA4D-9A73-EE4055AF99A7}" destId="{30C231B8-23E9-F249-AD54-294D8118A999}" srcOrd="0" destOrd="0" presId="urn:microsoft.com/office/officeart/2005/8/layout/hierarchy3"/>
    <dgm:cxn modelId="{F5453E0B-3D44-F84B-BBDA-93D32274F4A6}" type="presParOf" srcId="{DC098778-AE3E-CA4D-9A73-EE4055AF99A7}" destId="{8B2BC602-02B6-1840-B66F-3BD163EC2C49}" srcOrd="1" destOrd="0" presId="urn:microsoft.com/office/officeart/2005/8/layout/hierarchy3"/>
    <dgm:cxn modelId="{E9E97041-35A6-8F4C-BB34-B713A2577CAE}" type="presParOf" srcId="{7F9F70B7-F271-6A42-8CA8-C270BB15CD18}" destId="{E44C024B-D1BD-784B-BA7D-1D710589BEEC}" srcOrd="1" destOrd="0" presId="urn:microsoft.com/office/officeart/2005/8/layout/hierarchy3"/>
    <dgm:cxn modelId="{D1BDB50A-E6FD-EA4C-B153-3F5FDBC3C2EF}" type="presParOf" srcId="{E44C024B-D1BD-784B-BA7D-1D710589BEEC}" destId="{89585E71-A3BE-3348-B111-18FE39F04016}" srcOrd="0" destOrd="0" presId="urn:microsoft.com/office/officeart/2005/8/layout/hierarchy3"/>
    <dgm:cxn modelId="{855D9EE2-EF76-C541-A6CF-B0DA4D808ABF}" type="presParOf" srcId="{E44C024B-D1BD-784B-BA7D-1D710589BEEC}" destId="{442401FE-38E6-5B44-9996-75E397F0E469}" srcOrd="1" destOrd="0" presId="urn:microsoft.com/office/officeart/2005/8/layout/hierarchy3"/>
    <dgm:cxn modelId="{847A054C-9ABD-3146-93A0-018B2146238F}" type="presParOf" srcId="{E44C024B-D1BD-784B-BA7D-1D710589BEEC}" destId="{7DA32A79-E9D7-D04F-B1C8-A45E7DF8662D}" srcOrd="2" destOrd="0" presId="urn:microsoft.com/office/officeart/2005/8/layout/hierarchy3"/>
    <dgm:cxn modelId="{DB9342D4-9C68-F54F-B8EA-F836905C579E}" type="presParOf" srcId="{E44C024B-D1BD-784B-BA7D-1D710589BEEC}" destId="{06CE2CD8-7DEF-944D-A956-A1C2512A936B}" srcOrd="3" destOrd="0" presId="urn:microsoft.com/office/officeart/2005/8/layout/hierarchy3"/>
    <dgm:cxn modelId="{1433E761-81C5-454B-BD26-95B7BB90C465}" type="presParOf" srcId="{E44C024B-D1BD-784B-BA7D-1D710589BEEC}" destId="{468EED36-A4AA-194C-B4B7-A7C776D9C7BA}" srcOrd="4" destOrd="0" presId="urn:microsoft.com/office/officeart/2005/8/layout/hierarchy3"/>
    <dgm:cxn modelId="{D9935652-9879-CB4E-BFA7-D22E8E80B773}" type="presParOf" srcId="{E44C024B-D1BD-784B-BA7D-1D710589BEEC}" destId="{A2E773F5-0B09-2548-8380-4F03DD28686A}" srcOrd="5" destOrd="0" presId="urn:microsoft.com/office/officeart/2005/8/layout/hierarchy3"/>
    <dgm:cxn modelId="{4FD058F7-7911-2541-A465-1E8AB389F4A4}" type="presParOf" srcId="{E44C024B-D1BD-784B-BA7D-1D710589BEEC}" destId="{3ADCBC88-6C29-034A-874C-3AAC58B34023}" srcOrd="6" destOrd="0" presId="urn:microsoft.com/office/officeart/2005/8/layout/hierarchy3"/>
    <dgm:cxn modelId="{069A56C3-E6F7-EA42-AB51-477B5A96F0B7}" type="presParOf" srcId="{E44C024B-D1BD-784B-BA7D-1D710589BEEC}" destId="{AA235562-6D83-BC45-8312-370A742035BF}" srcOrd="7" destOrd="0" presId="urn:microsoft.com/office/officeart/2005/8/layout/hierarchy3"/>
    <dgm:cxn modelId="{D22382B6-8DAB-8546-9270-E9D05E50BF62}" type="presParOf" srcId="{E44C024B-D1BD-784B-BA7D-1D710589BEEC}" destId="{B6574366-0114-9D41-9676-825FF37D925C}" srcOrd="8" destOrd="0" presId="urn:microsoft.com/office/officeart/2005/8/layout/hierarchy3"/>
    <dgm:cxn modelId="{6506AD53-E56A-5F42-AEDB-864F1A195149}" type="presParOf" srcId="{E44C024B-D1BD-784B-BA7D-1D710589BEEC}" destId="{68F5AC58-BC83-1B4C-99BB-CDA279373BF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2F63FA-6A8B-184B-A024-CAA0D771DD0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26463B-40D5-EF46-80DE-9CCF69924523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spc="-4" dirty="0">
              <a:latin typeface="Arial" panose="020B0604020202020204" pitchFamily="34" charset="0"/>
              <a:cs typeface="Arial" panose="020B0604020202020204" pitchFamily="34" charset="0"/>
            </a:rPr>
            <a:t>Director of Education Commissioning and Inclusion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Vikram Hansrani</a:t>
          </a:r>
        </a:p>
      </dgm:t>
    </dgm:pt>
    <dgm:pt modelId="{5D58F148-F2DC-F947-87B2-38974B228C25}" type="parTrans" cxnId="{6B1ABC64-6A38-9B4D-B74F-D9C8CA2DC2E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86655-B6AD-2B4B-98C4-ACD4E5E0138B}" type="sibTrans" cxnId="{6B1ABC64-6A38-9B4D-B74F-D9C8CA2DC2E6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2A3A4-7E7E-7842-B83B-E43933DC0CDE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spc="-4" dirty="0">
              <a:latin typeface="Arial" panose="020B0604020202020204" pitchFamily="34" charset="0"/>
              <a:cs typeface="Arial" panose="020B0604020202020204" pitchFamily="34" charset="0"/>
            </a:rPr>
            <a:t>Director of Relational Practice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Jessica Eneberi </a:t>
          </a:r>
          <a:r>
            <a:rPr lang="en-GB" sz="1100" b="0" spc="-4" dirty="0">
              <a:latin typeface="Arial" panose="020B0604020202020204" pitchFamily="34" charset="0"/>
              <a:cs typeface="Arial" panose="020B0604020202020204" pitchFamily="34" charset="0"/>
            </a:rPr>
            <a:t>(interim)</a:t>
          </a:r>
          <a:endParaRPr lang="en-GB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3B947D-ED54-BA45-9C45-7AC02A88ABE2}" type="parTrans" cxnId="{E2E8641F-0B0A-E446-AAAC-CB789A605B8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11D6A-EFC4-AA4B-8136-C9FE983979A0}" type="sibTrans" cxnId="{E2E8641F-0B0A-E446-AAAC-CB789A605B8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A3278-B947-7041-A357-3D22C6F04B70}">
      <dgm:prSet phldrT="[Text]" custT="1"/>
      <dgm:spPr>
        <a:solidFill>
          <a:srgbClr val="0C3053"/>
        </a:solidFill>
        <a:ln w="6350">
          <a:solidFill>
            <a:srgbClr val="0C3053"/>
          </a:solidFill>
        </a:ln>
        <a:effectLst>
          <a:outerShdw dist="50800" dir="2700000" algn="ctr" rotWithShape="0">
            <a:srgbClr val="0C3053"/>
          </a:outerShdw>
        </a:effectLst>
      </dgm:spPr>
      <dgm:t>
        <a:bodyPr lIns="36000" tIns="36000" rIns="36000" b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100" b="1" spc="-4" dirty="0">
              <a:latin typeface="Arial" panose="020B0604020202020204" pitchFamily="34" charset="0"/>
              <a:cs typeface="Arial" panose="020B0604020202020204" pitchFamily="34" charset="0"/>
            </a:rPr>
            <a:t>Director of Children’s Prevention, Safeguarding and Family Help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Nana Bonsu </a:t>
          </a:r>
          <a:r>
            <a:rPr lang="en-GB" sz="1100" dirty="0"/>
            <a:t>(interim)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7511E-83DF-3740-AC14-C9DA08C6DEB5}" type="parTrans" cxnId="{B81F4D9C-3BD3-F04C-B29E-D3A1EA8A1F4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9076-32DE-A346-8A45-C9FB32286B3E}" type="sibTrans" cxnId="{B81F4D9C-3BD3-F04C-B29E-D3A1EA8A1F48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88318-65A8-2F43-9DF8-B178D46FF0A5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and Young People Disability Service </a:t>
          </a:r>
        </a:p>
      </dgm:t>
    </dgm:pt>
    <dgm:pt modelId="{A83DC3DF-E849-8F43-A5C3-78537C9AAB1A}" type="parTrans" cxnId="{43C04963-DB7E-3145-ABBA-A888765C87F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28CD7-7732-BA4D-905F-BCBC4F6CBBB9}" type="sibTrans" cxnId="{43C04963-DB7E-3145-ABBA-A888765C87F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F524-0F9F-0F44-933B-F9CF32F29DA9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in Need</a:t>
          </a:r>
        </a:p>
      </dgm:t>
    </dgm:pt>
    <dgm:pt modelId="{4111FC06-4A50-4043-ABA1-A5ABD36593C0}" type="parTrans" cxnId="{F9A86C13-E840-E54E-9B0B-15AF91A55E44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7CDE2-8DAC-5643-96D3-45365F1D102F}" type="sibTrans" cxnId="{F9A86C13-E840-E54E-9B0B-15AF91A55E44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FD317-06EA-A34F-B500-6029ECF24062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Integrated Youth Services</a:t>
          </a:r>
        </a:p>
      </dgm:t>
    </dgm:pt>
    <dgm:pt modelId="{2D6D9FCF-CCCD-5B47-818D-009D18901D48}" type="parTrans" cxnId="{1BDD0410-6F9B-4D49-B732-945365D9BA5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61E9A-0126-4D44-8083-E7C2A728F654}" type="sibTrans" cxnId="{1BDD0410-6F9B-4D49-B732-945365D9BA5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A5959-1170-1949-A2B2-7C63A21452B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Early Years and Family Hubs</a:t>
          </a:r>
        </a:p>
      </dgm:t>
    </dgm:pt>
    <dgm:pt modelId="{44799BAE-08EF-B545-AD20-8C0CF9D1BAFF}" type="parTrans" cxnId="{987721FC-CE22-BC4B-963E-43D04B19FB41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8BCB2-7ACE-3040-B5B9-090C209A4205}" type="sibTrans" cxnId="{987721FC-CE22-BC4B-963E-43D04B19FB41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865A1-D46E-0846-98C6-A417DC212C4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Corporate Parenting </a:t>
          </a:r>
        </a:p>
      </dgm:t>
    </dgm:pt>
    <dgm:pt modelId="{AEC06A71-49F3-F447-950A-E1C47F557732}" type="parTrans" cxnId="{3AA2A8BF-E64D-C34F-A973-ED52AB4DC413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5611A-B867-1546-9614-46E194C51B0E}" type="sibTrans" cxnId="{3AA2A8BF-E64D-C34F-A973-ED52AB4DC413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FB15A-0FAB-9443-9F68-F7E1154A23B1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Virtual School</a:t>
          </a:r>
        </a:p>
      </dgm:t>
    </dgm:pt>
    <dgm:pt modelId="{EA8CDBA6-8DA6-FD4D-993C-6ACE549B9BD0}" type="parTrans" cxnId="{9663C1F2-70FF-5F4D-9CAF-E49D218D718F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2FDB3-C5E0-D146-B5C8-B87D021CD161}" type="sibTrans" cxnId="{9663C1F2-70FF-5F4D-9CAF-E49D218D718F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D93FC-3646-194C-876A-FB41DF63B22C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SEND and Inclusion </a:t>
          </a:r>
        </a:p>
      </dgm:t>
    </dgm:pt>
    <dgm:pt modelId="{B0CFFA0C-5D5F-6542-929E-C2924DF343DB}" type="parTrans" cxnId="{F1D16FE4-7ED3-874D-9858-4E1DCD73068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907E2-57DA-FE4C-BBC5-3271F20E2F64}" type="sibTrans" cxnId="{F1D16FE4-7ED3-874D-9858-4E1DCD73068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2A5A8-F827-FE41-89D2-05EEC4D392B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Education Operations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000" dirty="0">
            <a:solidFill>
              <a:srgbClr val="09213A"/>
            </a:solidFill>
            <a:latin typeface="Arial"/>
            <a:cs typeface="Arial"/>
          </a:endParaRPr>
        </a:p>
      </dgm:t>
    </dgm:pt>
    <dgm:pt modelId="{598153AB-F55A-E94B-A20F-4268E9E4DB35}" type="parTrans" cxnId="{3069A7D1-D887-F843-9192-8E5356AB592B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75641-5981-024B-8BCD-0A6F9448F940}" type="sibTrans" cxnId="{3069A7D1-D887-F843-9192-8E5356AB592B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8F4A9-BA86-C74E-970D-35A706F89F7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Adult Community Learning</a:t>
          </a:r>
        </a:p>
      </dgm:t>
    </dgm:pt>
    <dgm:pt modelId="{0520C1BF-7952-674E-8390-AE4719CB3037}" type="parTrans" cxnId="{3C48C647-2D6E-7B47-AC4A-AC5963D4B76C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4810A-AF8F-584C-888C-168E3D2B67CF}" type="sibTrans" cxnId="{3C48C647-2D6E-7B47-AC4A-AC5963D4B76C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DCCE1-2986-DC43-8EAD-F3254ABA1A6A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Education Transformation</a:t>
          </a:r>
        </a:p>
      </dgm:t>
    </dgm:pt>
    <dgm:pt modelId="{6F14E134-600D-9F4A-93E4-7BCF3DE715CF}" type="parTrans" cxnId="{A8A2B53A-FC8E-6146-BD6D-DFF83B3ACDEF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371AF-5B17-CC4A-A74C-0172E7E4720C}" type="sibTrans" cxnId="{A8A2B53A-FC8E-6146-BD6D-DFF83B3ACDEF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E5E9E-0312-C34E-98BB-535D06BBF6CF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and Learning Transformation </a:t>
          </a:r>
        </a:p>
      </dgm:t>
    </dgm:pt>
    <dgm:pt modelId="{9971992A-B20D-CA41-BC8C-EBC7110762BD}" type="parTrans" cxnId="{CDD89B4A-8781-384C-8B47-F8FBB9068D2A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FA8D9-C4AB-C042-8BD7-CAF6283434B1}" type="sibTrans" cxnId="{CDD89B4A-8781-384C-8B47-F8FBB9068D2A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0C278-3364-EE43-AFCA-E26E9ABD78C7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Quality Assurance </a:t>
          </a:r>
        </a:p>
      </dgm:t>
    </dgm:pt>
    <dgm:pt modelId="{B702E291-D444-A542-A211-1C791CA25899}" type="parTrans" cxnId="{40D0BA61-0A78-2D49-92E8-3086FBB8064E}">
      <dgm:prSet/>
      <dgm:spPr>
        <a:ln w="6350"/>
      </dgm:spPr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B702D-00BA-144B-8BCB-46BE4E8AF3E0}" type="sibTrans" cxnId="{40D0BA61-0A78-2D49-92E8-3086FBB8064E}">
      <dgm:prSet/>
      <dgm:spPr/>
      <dgm:t>
        <a:bodyPr/>
        <a:lstStyle/>
        <a:p>
          <a:pPr>
            <a:lnSpc>
              <a:spcPct val="100000"/>
            </a:lnSpc>
          </a:pPr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62DC0-6858-024B-9750-A39B7B6784CA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Chief Executive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Officer </a:t>
          </a:r>
        </a:p>
      </dgm:t>
    </dgm:pt>
    <dgm:pt modelId="{04E3F06F-150A-5D45-BA97-CF6BE4A89392}" type="parTrans" cxnId="{270FD0A1-D50E-6E42-B2A8-845DEF88DE7E}">
      <dgm:prSet/>
      <dgm:spPr>
        <a:ln w="6350">
          <a:noFill/>
        </a:ln>
      </dgm:spPr>
      <dgm:t>
        <a:bodyPr/>
        <a:lstStyle/>
        <a:p>
          <a:endParaRPr lang="en-GB"/>
        </a:p>
      </dgm:t>
    </dgm:pt>
    <dgm:pt modelId="{DBEE1C6B-1912-F240-8BE3-570071380189}" type="sibTrans" cxnId="{270FD0A1-D50E-6E42-B2A8-845DEF88DE7E}">
      <dgm:prSet/>
      <dgm:spPr/>
      <dgm:t>
        <a:bodyPr/>
        <a:lstStyle/>
        <a:p>
          <a:endParaRPr lang="en-GB"/>
        </a:p>
      </dgm:t>
    </dgm:pt>
    <dgm:pt modelId="{E0635074-4834-D649-9131-56B57C86625C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Finance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and Operations</a:t>
          </a:r>
        </a:p>
      </dgm:t>
    </dgm:pt>
    <dgm:pt modelId="{B4A621D9-B7CB-FE40-8A96-F6C5854EA0FE}" type="parTrans" cxnId="{D5F3EFC2-D26C-4E45-988E-1A292668399C}">
      <dgm:prSet/>
      <dgm:spPr>
        <a:ln w="6350">
          <a:noFill/>
        </a:ln>
      </dgm:spPr>
      <dgm:t>
        <a:bodyPr/>
        <a:lstStyle/>
        <a:p>
          <a:endParaRPr lang="en-GB"/>
        </a:p>
      </dgm:t>
    </dgm:pt>
    <dgm:pt modelId="{35EBC885-009D-4D4C-989B-C6ED9A803D15}" type="sibTrans" cxnId="{D5F3EFC2-D26C-4E45-988E-1A292668399C}">
      <dgm:prSet/>
      <dgm:spPr/>
      <dgm:t>
        <a:bodyPr/>
        <a:lstStyle/>
        <a:p>
          <a:endParaRPr lang="en-GB"/>
        </a:p>
      </dgm:t>
    </dgm:pt>
    <dgm:pt modelId="{DC70A89D-48C0-934A-ADFD-3C38ADD98254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Strategy, Policy and Governance</a:t>
          </a:r>
        </a:p>
      </dgm:t>
    </dgm:pt>
    <dgm:pt modelId="{3F352C34-CBC6-5243-B5FD-185D6A44590D}" type="parTrans" cxnId="{264DB06B-EB9C-8243-8625-F2D68C4F2C07}">
      <dgm:prSet/>
      <dgm:spPr>
        <a:ln w="6350">
          <a:noFill/>
        </a:ln>
      </dgm:spPr>
      <dgm:t>
        <a:bodyPr/>
        <a:lstStyle/>
        <a:p>
          <a:endParaRPr lang="en-GB"/>
        </a:p>
      </dgm:t>
    </dgm:pt>
    <dgm:pt modelId="{AE881DB2-7407-C941-B1BD-AFCBABA31F0E}" type="sibTrans" cxnId="{264DB06B-EB9C-8243-8625-F2D68C4F2C07}">
      <dgm:prSet/>
      <dgm:spPr/>
      <dgm:t>
        <a:bodyPr/>
        <a:lstStyle/>
        <a:p>
          <a:endParaRPr lang="en-GB"/>
        </a:p>
      </dgm:t>
    </dgm:pt>
    <dgm:pt modelId="{3B0DEAA8-8651-BB4F-BDD2-DA611BD946F5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STEAM &amp; Partnerships</a:t>
          </a:r>
        </a:p>
      </dgm:t>
    </dgm:pt>
    <dgm:pt modelId="{92398683-8DDD-5047-ABA9-438691DE5A94}" type="parTrans" cxnId="{0C4D83A2-DF08-5545-A1D5-AFC8830FA508}">
      <dgm:prSet/>
      <dgm:spPr>
        <a:ln w="6350">
          <a:noFill/>
        </a:ln>
      </dgm:spPr>
      <dgm:t>
        <a:bodyPr/>
        <a:lstStyle/>
        <a:p>
          <a:endParaRPr lang="en-GB"/>
        </a:p>
      </dgm:t>
    </dgm:pt>
    <dgm:pt modelId="{031861F8-5790-4E46-B2EB-6A2712A08CDD}" type="sibTrans" cxnId="{0C4D83A2-DF08-5545-A1D5-AFC8830FA508}">
      <dgm:prSet/>
      <dgm:spPr/>
      <dgm:t>
        <a:bodyPr/>
        <a:lstStyle/>
        <a:p>
          <a:endParaRPr lang="en-GB"/>
        </a:p>
      </dgm:t>
    </dgm:pt>
    <dgm:pt modelId="{780F5336-A035-DD49-88B9-101FFF2E611D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Senior Advisor Safeguarding and Inclusion</a:t>
          </a:r>
        </a:p>
      </dgm:t>
    </dgm:pt>
    <dgm:pt modelId="{1884636D-6A5A-A842-A86A-7AB9D26A3B60}" type="parTrans" cxnId="{3757BBEF-7B9D-2E42-8D66-D943FA7914F7}">
      <dgm:prSet/>
      <dgm:spPr>
        <a:ln w="6350">
          <a:noFill/>
        </a:ln>
      </dgm:spPr>
      <dgm:t>
        <a:bodyPr/>
        <a:lstStyle/>
        <a:p>
          <a:endParaRPr lang="en-GB"/>
        </a:p>
      </dgm:t>
    </dgm:pt>
    <dgm:pt modelId="{89D81E09-9FEF-2048-BF33-6ECF176C969E}" type="sibTrans" cxnId="{3757BBEF-7B9D-2E42-8D66-D943FA7914F7}">
      <dgm:prSet/>
      <dgm:spPr/>
      <dgm:t>
        <a:bodyPr/>
        <a:lstStyle/>
        <a:p>
          <a:endParaRPr lang="en-GB"/>
        </a:p>
      </dgm:t>
    </dgm:pt>
    <dgm:pt modelId="{D9440C5F-3544-3D46-8D82-42156DA2A058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Learning and Impact</a:t>
          </a:r>
        </a:p>
      </dgm:t>
    </dgm:pt>
    <dgm:pt modelId="{7BF1AE14-BCCB-D445-B135-2E968C96D0D6}" type="parTrans" cxnId="{AA21717E-BB19-5E4F-A724-186C00E5F774}">
      <dgm:prSet/>
      <dgm:spPr>
        <a:ln w="6350">
          <a:noFill/>
        </a:ln>
      </dgm:spPr>
      <dgm:t>
        <a:bodyPr/>
        <a:lstStyle/>
        <a:p>
          <a:endParaRPr lang="en-GB"/>
        </a:p>
      </dgm:t>
    </dgm:pt>
    <dgm:pt modelId="{BA08E7DB-35BB-CD47-A524-3CF0FDA24725}" type="sibTrans" cxnId="{AA21717E-BB19-5E4F-A724-186C00E5F774}">
      <dgm:prSet/>
      <dgm:spPr/>
      <dgm:t>
        <a:bodyPr/>
        <a:lstStyle/>
        <a:p>
          <a:endParaRPr lang="en-GB"/>
        </a:p>
      </dgm:t>
    </dgm:pt>
    <dgm:pt modelId="{842C57D0-26AE-254B-8111-208203BDA8B0}">
      <dgm:prSet custT="1"/>
      <dgm:spPr>
        <a:solidFill>
          <a:schemeClr val="lt1">
            <a:hueOff val="0"/>
            <a:satOff val="0"/>
            <a:lumOff val="0"/>
          </a:schemeClr>
        </a:solidFill>
        <a:ln w="6350"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solidFill>
              <a:srgbClr val="09213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24581-DF08-9644-BE56-3D2AE3929F10}" type="sibTrans" cxnId="{80BBCCDE-4209-BE4C-9941-0B9A6E544229}">
      <dgm:prSet/>
      <dgm:spPr/>
      <dgm:t>
        <a:bodyPr/>
        <a:lstStyle/>
        <a:p>
          <a:endParaRPr lang="en-GB"/>
        </a:p>
      </dgm:t>
    </dgm:pt>
    <dgm:pt modelId="{89384EF1-3648-1D4C-97FF-08378EF8799B}" type="parTrans" cxnId="{80BBCCDE-4209-BE4C-9941-0B9A6E544229}">
      <dgm:prSet/>
      <dgm:spPr/>
      <dgm:t>
        <a:bodyPr/>
        <a:lstStyle/>
        <a:p>
          <a:endParaRPr lang="en-GB"/>
        </a:p>
      </dgm:t>
    </dgm:pt>
    <dgm:pt modelId="{FEB09DB1-72C3-DB4A-89AF-1516F6F833E2}">
      <dgm:prSet custT="1"/>
      <dgm:spPr>
        <a:noFill/>
        <a:ln w="6350"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900" dirty="0">
            <a:solidFill>
              <a:srgbClr val="09213A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FD76F-F484-EF4A-BF25-DC5CD0A27E38}" type="parTrans" cxnId="{E52C7994-29D3-6E46-BDC9-BD4141BCF7A9}">
      <dgm:prSet/>
      <dgm:spPr/>
      <dgm:t>
        <a:bodyPr/>
        <a:lstStyle/>
        <a:p>
          <a:endParaRPr lang="en-GB"/>
        </a:p>
      </dgm:t>
    </dgm:pt>
    <dgm:pt modelId="{D15BC979-F814-804F-9E8A-F0C6AC84109D}" type="sibTrans" cxnId="{E52C7994-29D3-6E46-BDC9-BD4141BCF7A9}">
      <dgm:prSet/>
      <dgm:spPr/>
      <dgm:t>
        <a:bodyPr/>
        <a:lstStyle/>
        <a:p>
          <a:endParaRPr lang="en-GB"/>
        </a:p>
      </dgm:t>
    </dgm:pt>
    <dgm:pt modelId="{5D9167D8-07A5-4750-8FCF-D4F4F9FFA719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Violence Against Women and Girls</a:t>
          </a:r>
        </a:p>
      </dgm:t>
    </dgm:pt>
    <dgm:pt modelId="{890094D8-7423-4285-A96C-D3E982EB88F7}" type="parTrans" cxnId="{A597D4B3-7D73-40D9-B4C5-0815FB7166E2}">
      <dgm:prSet/>
      <dgm:spPr/>
      <dgm:t>
        <a:bodyPr/>
        <a:lstStyle/>
        <a:p>
          <a:endParaRPr lang="en-GB"/>
        </a:p>
      </dgm:t>
    </dgm:pt>
    <dgm:pt modelId="{162F3589-2EF2-46DE-9325-8E35E841519F}" type="sibTrans" cxnId="{A597D4B3-7D73-40D9-B4C5-0815FB7166E2}">
      <dgm:prSet/>
      <dgm:spPr/>
      <dgm:t>
        <a:bodyPr/>
        <a:lstStyle/>
        <a:p>
          <a:endParaRPr lang="en-GB"/>
        </a:p>
      </dgm:t>
    </dgm:pt>
    <dgm:pt modelId="{FB55EDA4-4E5B-4311-AA22-748072AF48AC}">
      <dgm:prSet custT="1"/>
      <dgm:spPr>
        <a:solidFill>
          <a:schemeClr val="lt1">
            <a:hueOff val="0"/>
            <a:satOff val="0"/>
            <a:lumOff val="0"/>
          </a:schemeClr>
        </a:solidFill>
        <a:ln w="6350"/>
        <a:effectLst>
          <a:outerShdw dist="50800" dir="2700000" algn="tl" rotWithShape="0">
            <a:srgbClr val="0C3053"/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000" b="1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Systemic Workforce Service Lead </a:t>
          </a:r>
        </a:p>
      </dgm:t>
    </dgm:pt>
    <dgm:pt modelId="{C2DEC170-1203-406E-8BFF-C5D6D5F93859}" type="parTrans" cxnId="{038EAD88-1E25-49D4-ADC5-25E5E1DA3329}">
      <dgm:prSet/>
      <dgm:spPr/>
      <dgm:t>
        <a:bodyPr/>
        <a:lstStyle/>
        <a:p>
          <a:endParaRPr lang="en-GB"/>
        </a:p>
      </dgm:t>
    </dgm:pt>
    <dgm:pt modelId="{39297CFB-F598-4C93-8BB5-BD70DA5C9352}" type="sibTrans" cxnId="{038EAD88-1E25-49D4-ADC5-25E5E1DA3329}">
      <dgm:prSet/>
      <dgm:spPr/>
      <dgm:t>
        <a:bodyPr/>
        <a:lstStyle/>
        <a:p>
          <a:endParaRPr lang="en-GB"/>
        </a:p>
      </dgm:t>
    </dgm:pt>
    <dgm:pt modelId="{FF8B5F24-AED6-5E42-A59D-845A8F39AEBB}" type="pres">
      <dgm:prSet presAssocID="{E12F63FA-6A8B-184B-A024-CAA0D771DD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EAA302-0309-F74F-BA2E-7014FB3BB423}" type="pres">
      <dgm:prSet presAssocID="{FD3A3278-B947-7041-A357-3D22C6F04B70}" presName="root" presStyleCnt="0"/>
      <dgm:spPr/>
    </dgm:pt>
    <dgm:pt modelId="{3BE5BBE1-CDE0-794F-9528-FD27D470AD52}" type="pres">
      <dgm:prSet presAssocID="{FD3A3278-B947-7041-A357-3D22C6F04B70}" presName="rootComposite" presStyleCnt="0"/>
      <dgm:spPr/>
    </dgm:pt>
    <dgm:pt modelId="{39B39722-435F-884D-A2C7-0D734113CBDC}" type="pres">
      <dgm:prSet presAssocID="{FD3A3278-B947-7041-A357-3D22C6F04B70}" presName="rootText" presStyleLbl="node1" presStyleIdx="0" presStyleCnt="5" custScaleX="158712" custScaleY="146542"/>
      <dgm:spPr/>
    </dgm:pt>
    <dgm:pt modelId="{5FA097DE-D5E1-4644-895E-B7706AC35CB1}" type="pres">
      <dgm:prSet presAssocID="{FD3A3278-B947-7041-A357-3D22C6F04B70}" presName="rootConnector" presStyleLbl="node1" presStyleIdx="0" presStyleCnt="5"/>
      <dgm:spPr/>
    </dgm:pt>
    <dgm:pt modelId="{B6314890-FE00-7B4A-B671-D713DB41018D}" type="pres">
      <dgm:prSet presAssocID="{FD3A3278-B947-7041-A357-3D22C6F04B70}" presName="childShape" presStyleCnt="0"/>
      <dgm:spPr/>
    </dgm:pt>
    <dgm:pt modelId="{FF978BC2-CD5D-2A41-AE79-63040AC2EEC9}" type="pres">
      <dgm:prSet presAssocID="{4111FC06-4A50-4043-ABA1-A5ABD36593C0}" presName="Name13" presStyleLbl="parChTrans1D2" presStyleIdx="0" presStyleCnt="20"/>
      <dgm:spPr/>
    </dgm:pt>
    <dgm:pt modelId="{0F5201F6-ECD1-6746-9D7B-901C0F905D7D}" type="pres">
      <dgm:prSet presAssocID="{A91EF524-0F9F-0F44-933B-F9CF32F29DA9}" presName="childText" presStyleLbl="bgAcc1" presStyleIdx="0" presStyleCnt="20" custScaleX="166551" custScaleY="110156">
        <dgm:presLayoutVars>
          <dgm:bulletEnabled val="1"/>
        </dgm:presLayoutVars>
      </dgm:prSet>
      <dgm:spPr/>
    </dgm:pt>
    <dgm:pt modelId="{4E7EADF1-21B1-5744-9865-55BA3E2F5264}" type="pres">
      <dgm:prSet presAssocID="{2D6D9FCF-CCCD-5B47-818D-009D18901D48}" presName="Name13" presStyleLbl="parChTrans1D2" presStyleIdx="1" presStyleCnt="20"/>
      <dgm:spPr/>
    </dgm:pt>
    <dgm:pt modelId="{4D22D98C-36BB-1D4B-BB7C-168F255FAAA0}" type="pres">
      <dgm:prSet presAssocID="{47DFD317-06EA-A34F-B500-6029ECF24062}" presName="childText" presStyleLbl="bgAcc1" presStyleIdx="1" presStyleCnt="20" custScaleX="166551" custScaleY="99679">
        <dgm:presLayoutVars>
          <dgm:bulletEnabled val="1"/>
        </dgm:presLayoutVars>
      </dgm:prSet>
      <dgm:spPr/>
    </dgm:pt>
    <dgm:pt modelId="{3C73FDC5-5C45-934A-9EA9-881FB56B0971}" type="pres">
      <dgm:prSet presAssocID="{44799BAE-08EF-B545-AD20-8C0CF9D1BAFF}" presName="Name13" presStyleLbl="parChTrans1D2" presStyleIdx="2" presStyleCnt="20"/>
      <dgm:spPr/>
    </dgm:pt>
    <dgm:pt modelId="{78D56563-3686-494F-ADD0-996C9220BCB6}" type="pres">
      <dgm:prSet presAssocID="{E41A5959-1170-1949-A2B2-7C63A21452B8}" presName="childText" presStyleLbl="bgAcc1" presStyleIdx="2" presStyleCnt="20" custScaleX="166551" custScaleY="103467">
        <dgm:presLayoutVars>
          <dgm:bulletEnabled val="1"/>
        </dgm:presLayoutVars>
      </dgm:prSet>
      <dgm:spPr/>
    </dgm:pt>
    <dgm:pt modelId="{2774D67E-42A5-1848-A4CE-97D761BF7039}" type="pres">
      <dgm:prSet presAssocID="{AEC06A71-49F3-F447-950A-E1C47F557732}" presName="Name13" presStyleLbl="parChTrans1D2" presStyleIdx="3" presStyleCnt="20"/>
      <dgm:spPr/>
    </dgm:pt>
    <dgm:pt modelId="{700FF13E-8C0A-4140-91C3-177910421598}" type="pres">
      <dgm:prSet presAssocID="{7DD865A1-D46E-0846-98C6-A417DC212C4D}" presName="childText" presStyleLbl="bgAcc1" presStyleIdx="3" presStyleCnt="20" custScaleX="166551" custScaleY="110002">
        <dgm:presLayoutVars>
          <dgm:bulletEnabled val="1"/>
        </dgm:presLayoutVars>
      </dgm:prSet>
      <dgm:spPr/>
    </dgm:pt>
    <dgm:pt modelId="{7F24C8EF-C98D-404E-BBBE-19B7C2CC20D9}" type="pres">
      <dgm:prSet presAssocID="{A83DC3DF-E849-8F43-A5C3-78537C9AAB1A}" presName="Name13" presStyleLbl="parChTrans1D2" presStyleIdx="4" presStyleCnt="20"/>
      <dgm:spPr/>
    </dgm:pt>
    <dgm:pt modelId="{66D541C7-BD08-A647-ACCE-E43F917DB340}" type="pres">
      <dgm:prSet presAssocID="{1FD88318-65A8-2F43-9DF8-B178D46FF0A5}" presName="childText" presStyleLbl="bgAcc1" presStyleIdx="4" presStyleCnt="20" custScaleX="166551" custScaleY="112602">
        <dgm:presLayoutVars>
          <dgm:bulletEnabled val="1"/>
        </dgm:presLayoutVars>
      </dgm:prSet>
      <dgm:spPr/>
    </dgm:pt>
    <dgm:pt modelId="{F2A20D3B-3E39-43F0-9545-8CB776599436}" type="pres">
      <dgm:prSet presAssocID="{890094D8-7423-4285-A96C-D3E982EB88F7}" presName="Name13" presStyleLbl="parChTrans1D2" presStyleIdx="5" presStyleCnt="20"/>
      <dgm:spPr/>
    </dgm:pt>
    <dgm:pt modelId="{716F7D6E-3A08-4853-BE18-2A8BAA198787}" type="pres">
      <dgm:prSet presAssocID="{5D9167D8-07A5-4750-8FCF-D4F4F9FFA719}" presName="childText" presStyleLbl="bgAcc1" presStyleIdx="5" presStyleCnt="20" custScaleX="161012" custScaleY="131336">
        <dgm:presLayoutVars>
          <dgm:bulletEnabled val="1"/>
        </dgm:presLayoutVars>
      </dgm:prSet>
      <dgm:spPr/>
    </dgm:pt>
    <dgm:pt modelId="{A5FC3646-C0AE-8241-9AA9-23394F287108}" type="pres">
      <dgm:prSet presAssocID="{0826463B-40D5-EF46-80DE-9CCF69924523}" presName="root" presStyleCnt="0"/>
      <dgm:spPr/>
    </dgm:pt>
    <dgm:pt modelId="{F2AA0C09-4570-254A-B704-61872C1165E5}" type="pres">
      <dgm:prSet presAssocID="{0826463B-40D5-EF46-80DE-9CCF69924523}" presName="rootComposite" presStyleCnt="0"/>
      <dgm:spPr/>
    </dgm:pt>
    <dgm:pt modelId="{AEF5598E-3808-C14E-A5AD-1DC5D772FAC6}" type="pres">
      <dgm:prSet presAssocID="{0826463B-40D5-EF46-80DE-9CCF69924523}" presName="rootText" presStyleLbl="node1" presStyleIdx="1" presStyleCnt="5" custScaleX="162737" custScaleY="146542" custLinFactNeighborX="-11819"/>
      <dgm:spPr/>
    </dgm:pt>
    <dgm:pt modelId="{F7B77EAA-6C0A-E240-BB1C-2CB154C6A9F9}" type="pres">
      <dgm:prSet presAssocID="{0826463B-40D5-EF46-80DE-9CCF69924523}" presName="rootConnector" presStyleLbl="node1" presStyleIdx="1" presStyleCnt="5"/>
      <dgm:spPr/>
    </dgm:pt>
    <dgm:pt modelId="{5BB3DC7E-994C-0149-82FB-9598E87D91C0}" type="pres">
      <dgm:prSet presAssocID="{0826463B-40D5-EF46-80DE-9CCF69924523}" presName="childShape" presStyleCnt="0"/>
      <dgm:spPr/>
    </dgm:pt>
    <dgm:pt modelId="{6074B373-B204-B849-BD89-95A13A50040D}" type="pres">
      <dgm:prSet presAssocID="{EA8CDBA6-8DA6-FD4D-993C-6ACE549B9BD0}" presName="Name13" presStyleLbl="parChTrans1D2" presStyleIdx="6" presStyleCnt="20"/>
      <dgm:spPr/>
    </dgm:pt>
    <dgm:pt modelId="{C49CAEE7-7D97-284F-B275-3AF4CA83D2B4}" type="pres">
      <dgm:prSet presAssocID="{810FB15A-0FAB-9443-9F68-F7E1154A23B1}" presName="childText" presStyleLbl="bgAcc1" presStyleIdx="6" presStyleCnt="20" custScaleX="166551" custScaleY="99679" custLinFactNeighborX="-14774">
        <dgm:presLayoutVars>
          <dgm:bulletEnabled val="1"/>
        </dgm:presLayoutVars>
      </dgm:prSet>
      <dgm:spPr/>
    </dgm:pt>
    <dgm:pt modelId="{AE39B1A3-721C-6542-98DA-2E5CD0EECFE5}" type="pres">
      <dgm:prSet presAssocID="{B0CFFA0C-5D5F-6542-929E-C2924DF343DB}" presName="Name13" presStyleLbl="parChTrans1D2" presStyleIdx="7" presStyleCnt="20"/>
      <dgm:spPr/>
    </dgm:pt>
    <dgm:pt modelId="{DC8A8B37-A375-AB4E-A67E-1E7CDEABA8FF}" type="pres">
      <dgm:prSet presAssocID="{D56D93FC-3646-194C-876A-FB41DF63B22C}" presName="childText" presStyleLbl="bgAcc1" presStyleIdx="7" presStyleCnt="20" custScaleX="166551" custScaleY="91968" custLinFactNeighborX="-14774">
        <dgm:presLayoutVars>
          <dgm:bulletEnabled val="1"/>
        </dgm:presLayoutVars>
      </dgm:prSet>
      <dgm:spPr/>
    </dgm:pt>
    <dgm:pt modelId="{24E9D712-1941-4D45-A3A5-AB7AA974BE52}" type="pres">
      <dgm:prSet presAssocID="{598153AB-F55A-E94B-A20F-4268E9E4DB35}" presName="Name13" presStyleLbl="parChTrans1D2" presStyleIdx="8" presStyleCnt="20"/>
      <dgm:spPr/>
    </dgm:pt>
    <dgm:pt modelId="{B40D469B-E811-CC4A-9A8E-A080A4E3778E}" type="pres">
      <dgm:prSet presAssocID="{D062A5A8-F827-FE41-89D2-05EEC4D392BD}" presName="childText" presStyleLbl="bgAcc1" presStyleIdx="8" presStyleCnt="20" custScaleX="166551" custScaleY="119159" custLinFactNeighborX="-14774">
        <dgm:presLayoutVars>
          <dgm:bulletEnabled val="1"/>
        </dgm:presLayoutVars>
      </dgm:prSet>
      <dgm:spPr/>
    </dgm:pt>
    <dgm:pt modelId="{5C130E1B-53C0-3C4E-B79A-8661202F8C23}" type="pres">
      <dgm:prSet presAssocID="{0520C1BF-7952-674E-8390-AE4719CB3037}" presName="Name13" presStyleLbl="parChTrans1D2" presStyleIdx="9" presStyleCnt="20"/>
      <dgm:spPr/>
    </dgm:pt>
    <dgm:pt modelId="{9657DB5B-9676-EE4C-973F-851A609887D4}" type="pres">
      <dgm:prSet presAssocID="{8498F4A9-BA86-C74E-970D-35A706F89F78}" presName="childText" presStyleLbl="bgAcc1" presStyleIdx="9" presStyleCnt="20" custScaleX="166551" custScaleY="115906" custLinFactNeighborX="-14774">
        <dgm:presLayoutVars>
          <dgm:bulletEnabled val="1"/>
        </dgm:presLayoutVars>
      </dgm:prSet>
      <dgm:spPr/>
    </dgm:pt>
    <dgm:pt modelId="{0D9CC04D-D113-DB48-8685-970CF1F55693}" type="pres">
      <dgm:prSet presAssocID="{6F14E134-600D-9F4A-93E4-7BCF3DE715CF}" presName="Name13" presStyleLbl="parChTrans1D2" presStyleIdx="10" presStyleCnt="20"/>
      <dgm:spPr/>
    </dgm:pt>
    <dgm:pt modelId="{2595E8AB-0ABA-F446-865E-DE1AE487BD1A}" type="pres">
      <dgm:prSet presAssocID="{61ADCCE1-2986-DC43-8EAD-F3254ABA1A6A}" presName="childText" presStyleLbl="bgAcc1" presStyleIdx="10" presStyleCnt="20" custScaleX="166551" custScaleY="136347" custLinFactNeighborX="-14774">
        <dgm:presLayoutVars>
          <dgm:bulletEnabled val="1"/>
        </dgm:presLayoutVars>
      </dgm:prSet>
      <dgm:spPr/>
    </dgm:pt>
    <dgm:pt modelId="{7F9F70B7-F271-6A42-8CA8-C270BB15CD18}" type="pres">
      <dgm:prSet presAssocID="{2FB2A3A4-7E7E-7842-B83B-E43933DC0CDE}" presName="root" presStyleCnt="0"/>
      <dgm:spPr/>
    </dgm:pt>
    <dgm:pt modelId="{DC098778-AE3E-CA4D-9A73-EE4055AF99A7}" type="pres">
      <dgm:prSet presAssocID="{2FB2A3A4-7E7E-7842-B83B-E43933DC0CDE}" presName="rootComposite" presStyleCnt="0"/>
      <dgm:spPr/>
    </dgm:pt>
    <dgm:pt modelId="{30C231B8-23E9-F249-AD54-294D8118A999}" type="pres">
      <dgm:prSet presAssocID="{2FB2A3A4-7E7E-7842-B83B-E43933DC0CDE}" presName="rootText" presStyleLbl="node1" presStyleIdx="2" presStyleCnt="5" custScaleX="164219" custScaleY="146542" custLinFactNeighborX="-24881"/>
      <dgm:spPr/>
    </dgm:pt>
    <dgm:pt modelId="{8B2BC602-02B6-1840-B66F-3BD163EC2C49}" type="pres">
      <dgm:prSet presAssocID="{2FB2A3A4-7E7E-7842-B83B-E43933DC0CDE}" presName="rootConnector" presStyleLbl="node1" presStyleIdx="2" presStyleCnt="5"/>
      <dgm:spPr/>
    </dgm:pt>
    <dgm:pt modelId="{E44C024B-D1BD-784B-BA7D-1D710589BEEC}" type="pres">
      <dgm:prSet presAssocID="{2FB2A3A4-7E7E-7842-B83B-E43933DC0CDE}" presName="childShape" presStyleCnt="0"/>
      <dgm:spPr/>
    </dgm:pt>
    <dgm:pt modelId="{7DA32A79-E9D7-D04F-B1C8-A45E7DF8662D}" type="pres">
      <dgm:prSet presAssocID="{9971992A-B20D-CA41-BC8C-EBC7110762BD}" presName="Name13" presStyleLbl="parChTrans1D2" presStyleIdx="11" presStyleCnt="20"/>
      <dgm:spPr/>
    </dgm:pt>
    <dgm:pt modelId="{06CE2CD8-7DEF-944D-A956-A1C2512A936B}" type="pres">
      <dgm:prSet presAssocID="{13BE5E9E-0312-C34E-98BB-535D06BBF6CF}" presName="childText" presStyleLbl="bgAcc1" presStyleIdx="11" presStyleCnt="20" custScaleX="166551" custScaleY="146131" custLinFactNeighborX="-29481">
        <dgm:presLayoutVars>
          <dgm:bulletEnabled val="1"/>
        </dgm:presLayoutVars>
      </dgm:prSet>
      <dgm:spPr/>
    </dgm:pt>
    <dgm:pt modelId="{3ADCBC88-6C29-034A-874C-3AAC58B34023}" type="pres">
      <dgm:prSet presAssocID="{B702E291-D444-A542-A211-1C791CA25899}" presName="Name13" presStyleLbl="parChTrans1D2" presStyleIdx="12" presStyleCnt="20"/>
      <dgm:spPr/>
    </dgm:pt>
    <dgm:pt modelId="{AA235562-6D83-BC45-8312-370A742035BF}" type="pres">
      <dgm:prSet presAssocID="{45B0C278-3364-EE43-AFCA-E26E9ABD78C7}" presName="childText" presStyleLbl="bgAcc1" presStyleIdx="12" presStyleCnt="20" custScaleX="166551" custScaleY="113006" custLinFactNeighborX="-29481">
        <dgm:presLayoutVars>
          <dgm:bulletEnabled val="1"/>
        </dgm:presLayoutVars>
      </dgm:prSet>
      <dgm:spPr/>
    </dgm:pt>
    <dgm:pt modelId="{FE36F6AB-0C8A-48D5-84C1-8FFF7D00E70F}" type="pres">
      <dgm:prSet presAssocID="{C2DEC170-1203-406E-8BFF-C5D6D5F93859}" presName="Name13" presStyleLbl="parChTrans1D2" presStyleIdx="13" presStyleCnt="20"/>
      <dgm:spPr/>
    </dgm:pt>
    <dgm:pt modelId="{FE6816F9-BE3D-487C-A2D3-3823120C1C7E}" type="pres">
      <dgm:prSet presAssocID="{FB55EDA4-4E5B-4311-AA22-748072AF48AC}" presName="childText" presStyleLbl="bgAcc1" presStyleIdx="13" presStyleCnt="20" custScaleX="169029" custLinFactNeighborX="-27668">
        <dgm:presLayoutVars>
          <dgm:bulletEnabled val="1"/>
        </dgm:presLayoutVars>
      </dgm:prSet>
      <dgm:spPr/>
    </dgm:pt>
    <dgm:pt modelId="{A60E712C-088C-0149-B486-29D30895B29A}" type="pres">
      <dgm:prSet presAssocID="{842C57D0-26AE-254B-8111-208203BDA8B0}" presName="root" presStyleCnt="0"/>
      <dgm:spPr/>
    </dgm:pt>
    <dgm:pt modelId="{4998C927-776F-1E47-8015-41CE74FCCBB8}" type="pres">
      <dgm:prSet presAssocID="{842C57D0-26AE-254B-8111-208203BDA8B0}" presName="rootComposite" presStyleCnt="0"/>
      <dgm:spPr/>
    </dgm:pt>
    <dgm:pt modelId="{40A3202F-396B-1E4A-A856-EAC68A11BD1C}" type="pres">
      <dgm:prSet presAssocID="{842C57D0-26AE-254B-8111-208203BDA8B0}" presName="rootText" presStyleLbl="node1" presStyleIdx="3" presStyleCnt="5" custScaleX="153058" custScaleY="146591" custLinFactNeighborX="-33499"/>
      <dgm:spPr/>
    </dgm:pt>
    <dgm:pt modelId="{F04D9235-01AC-8947-BA00-736CA948161A}" type="pres">
      <dgm:prSet presAssocID="{842C57D0-26AE-254B-8111-208203BDA8B0}" presName="rootConnector" presStyleLbl="node1" presStyleIdx="3" presStyleCnt="5"/>
      <dgm:spPr/>
    </dgm:pt>
    <dgm:pt modelId="{AB4FC3F1-5FDF-9241-A82D-F635B418C031}" type="pres">
      <dgm:prSet presAssocID="{842C57D0-26AE-254B-8111-208203BDA8B0}" presName="childShape" presStyleCnt="0"/>
      <dgm:spPr/>
    </dgm:pt>
    <dgm:pt modelId="{4500F1BA-6AB0-564F-886E-DED0D26AAA36}" type="pres">
      <dgm:prSet presAssocID="{04E3F06F-150A-5D45-BA97-CF6BE4A89392}" presName="Name13" presStyleLbl="parChTrans1D2" presStyleIdx="14" presStyleCnt="20"/>
      <dgm:spPr/>
    </dgm:pt>
    <dgm:pt modelId="{B804ED71-F827-0E4F-8C93-2A49A03F360F}" type="pres">
      <dgm:prSet presAssocID="{43F62DC0-6858-024B-9750-A39B7B6784CA}" presName="childText" presStyleLbl="bgAcc1" presStyleIdx="14" presStyleCnt="20" custScaleX="166551" custLinFactNeighborX="-41879">
        <dgm:presLayoutVars>
          <dgm:bulletEnabled val="1"/>
        </dgm:presLayoutVars>
      </dgm:prSet>
      <dgm:spPr/>
    </dgm:pt>
    <dgm:pt modelId="{29298D2C-8302-FF4B-9889-24F8E8EBB0AE}" type="pres">
      <dgm:prSet presAssocID="{3F352C34-CBC6-5243-B5FD-185D6A44590D}" presName="Name13" presStyleLbl="parChTrans1D2" presStyleIdx="15" presStyleCnt="20"/>
      <dgm:spPr/>
    </dgm:pt>
    <dgm:pt modelId="{E0262C79-2008-524B-BB96-6C0E32FC2DEE}" type="pres">
      <dgm:prSet presAssocID="{DC70A89D-48C0-934A-ADFD-3C38ADD98254}" presName="childText" presStyleLbl="bgAcc1" presStyleIdx="15" presStyleCnt="20" custScaleX="166551" custScaleY="123057" custLinFactNeighborX="-41879">
        <dgm:presLayoutVars>
          <dgm:bulletEnabled val="1"/>
        </dgm:presLayoutVars>
      </dgm:prSet>
      <dgm:spPr/>
    </dgm:pt>
    <dgm:pt modelId="{40E5A8AA-0B76-374B-B598-DDE7ED80CABE}" type="pres">
      <dgm:prSet presAssocID="{92398683-8DDD-5047-ABA9-438691DE5A94}" presName="Name13" presStyleLbl="parChTrans1D2" presStyleIdx="16" presStyleCnt="20"/>
      <dgm:spPr/>
    </dgm:pt>
    <dgm:pt modelId="{AFDF7F9B-B9DD-5A4F-9799-3A6906E4D7D6}" type="pres">
      <dgm:prSet presAssocID="{3B0DEAA8-8651-BB4F-BDD2-DA611BD946F5}" presName="childText" presStyleLbl="bgAcc1" presStyleIdx="16" presStyleCnt="20" custScaleX="166551" custScaleY="111012" custLinFactNeighborX="-41879">
        <dgm:presLayoutVars>
          <dgm:bulletEnabled val="1"/>
        </dgm:presLayoutVars>
      </dgm:prSet>
      <dgm:spPr/>
    </dgm:pt>
    <dgm:pt modelId="{8C557858-507C-B648-9A47-A07AC441C648}" type="pres">
      <dgm:prSet presAssocID="{1884636D-6A5A-A842-A86A-7AB9D26A3B60}" presName="Name13" presStyleLbl="parChTrans1D2" presStyleIdx="17" presStyleCnt="20"/>
      <dgm:spPr/>
    </dgm:pt>
    <dgm:pt modelId="{F3D6871C-D5D1-B947-A955-4E5D59F8B1A6}" type="pres">
      <dgm:prSet presAssocID="{780F5336-A035-DD49-88B9-101FFF2E611D}" presName="childText" presStyleLbl="bgAcc1" presStyleIdx="17" presStyleCnt="20" custScaleX="166551" custScaleY="118543" custLinFactNeighborX="-41879">
        <dgm:presLayoutVars>
          <dgm:bulletEnabled val="1"/>
        </dgm:presLayoutVars>
      </dgm:prSet>
      <dgm:spPr/>
    </dgm:pt>
    <dgm:pt modelId="{F92316B9-39A9-2249-B551-12C9463CF815}" type="pres">
      <dgm:prSet presAssocID="{7BF1AE14-BCCB-D445-B135-2E968C96D0D6}" presName="Name13" presStyleLbl="parChTrans1D2" presStyleIdx="18" presStyleCnt="20"/>
      <dgm:spPr/>
    </dgm:pt>
    <dgm:pt modelId="{24E2498A-4116-8849-A483-FF4ACE00385B}" type="pres">
      <dgm:prSet presAssocID="{D9440C5F-3544-3D46-8D82-42156DA2A058}" presName="childText" presStyleLbl="bgAcc1" presStyleIdx="18" presStyleCnt="20" custScaleX="166551" custLinFactNeighborX="-41879">
        <dgm:presLayoutVars>
          <dgm:bulletEnabled val="1"/>
        </dgm:presLayoutVars>
      </dgm:prSet>
      <dgm:spPr/>
    </dgm:pt>
    <dgm:pt modelId="{6C5503CE-6CF5-F447-8E81-C445A5AFBBFC}" type="pres">
      <dgm:prSet presAssocID="{B4A621D9-B7CB-FE40-8A96-F6C5854EA0FE}" presName="Name13" presStyleLbl="parChTrans1D2" presStyleIdx="19" presStyleCnt="20"/>
      <dgm:spPr/>
    </dgm:pt>
    <dgm:pt modelId="{0A6B8B55-118B-9B42-A108-8A17C46FBE97}" type="pres">
      <dgm:prSet presAssocID="{E0635074-4834-D649-9131-56B57C86625C}" presName="childText" presStyleLbl="bgAcc1" presStyleIdx="19" presStyleCnt="20" custScaleX="166551" custLinFactNeighborX="-41879">
        <dgm:presLayoutVars>
          <dgm:bulletEnabled val="1"/>
        </dgm:presLayoutVars>
      </dgm:prSet>
      <dgm:spPr/>
    </dgm:pt>
    <dgm:pt modelId="{0786A8C3-DFCB-0C42-8B4E-31860907D622}" type="pres">
      <dgm:prSet presAssocID="{FEB09DB1-72C3-DB4A-89AF-1516F6F833E2}" presName="root" presStyleCnt="0"/>
      <dgm:spPr/>
    </dgm:pt>
    <dgm:pt modelId="{EF34F451-DC84-E540-B016-B4BA1B7E04CF}" type="pres">
      <dgm:prSet presAssocID="{FEB09DB1-72C3-DB4A-89AF-1516F6F833E2}" presName="rootComposite" presStyleCnt="0"/>
      <dgm:spPr/>
    </dgm:pt>
    <dgm:pt modelId="{AC6CC3C7-CB45-704B-B509-6FB19A23D38A}" type="pres">
      <dgm:prSet presAssocID="{FEB09DB1-72C3-DB4A-89AF-1516F6F833E2}" presName="rootText" presStyleLbl="node1" presStyleIdx="4" presStyleCnt="5"/>
      <dgm:spPr/>
    </dgm:pt>
    <dgm:pt modelId="{E8FEDC3F-689E-0A4F-94A4-BAE5C27E56ED}" type="pres">
      <dgm:prSet presAssocID="{FEB09DB1-72C3-DB4A-89AF-1516F6F833E2}" presName="rootConnector" presStyleLbl="node1" presStyleIdx="4" presStyleCnt="5"/>
      <dgm:spPr/>
    </dgm:pt>
    <dgm:pt modelId="{3CE08BAE-AE3D-5142-83D5-14D8507351B5}" type="pres">
      <dgm:prSet presAssocID="{FEB09DB1-72C3-DB4A-89AF-1516F6F833E2}" presName="childShape" presStyleCnt="0"/>
      <dgm:spPr/>
    </dgm:pt>
  </dgm:ptLst>
  <dgm:cxnLst>
    <dgm:cxn modelId="{0A3B4904-6CB8-46B8-8E53-4205C24726CA}" type="presOf" srcId="{0520C1BF-7952-674E-8390-AE4719CB3037}" destId="{5C130E1B-53C0-3C4E-B79A-8661202F8C23}" srcOrd="0" destOrd="0" presId="urn:microsoft.com/office/officeart/2005/8/layout/hierarchy3"/>
    <dgm:cxn modelId="{5F23B70A-346B-4A1A-A4DD-B6A059E866B5}" type="presOf" srcId="{13BE5E9E-0312-C34E-98BB-535D06BBF6CF}" destId="{06CE2CD8-7DEF-944D-A956-A1C2512A936B}" srcOrd="0" destOrd="0" presId="urn:microsoft.com/office/officeart/2005/8/layout/hierarchy3"/>
    <dgm:cxn modelId="{1BDD0410-6F9B-4D49-B732-945365D9BA5A}" srcId="{FD3A3278-B947-7041-A357-3D22C6F04B70}" destId="{47DFD317-06EA-A34F-B500-6029ECF24062}" srcOrd="1" destOrd="0" parTransId="{2D6D9FCF-CCCD-5B47-818D-009D18901D48}" sibTransId="{87D61E9A-0126-4D44-8083-E7C2A728F654}"/>
    <dgm:cxn modelId="{68F7AD10-2CE3-44A2-ADCD-C32969DF055E}" type="presOf" srcId="{D062A5A8-F827-FE41-89D2-05EEC4D392BD}" destId="{B40D469B-E811-CC4A-9A8E-A080A4E3778E}" srcOrd="0" destOrd="0" presId="urn:microsoft.com/office/officeart/2005/8/layout/hierarchy3"/>
    <dgm:cxn modelId="{F9A86C13-E840-E54E-9B0B-15AF91A55E44}" srcId="{FD3A3278-B947-7041-A357-3D22C6F04B70}" destId="{A91EF524-0F9F-0F44-933B-F9CF32F29DA9}" srcOrd="0" destOrd="0" parTransId="{4111FC06-4A50-4043-ABA1-A5ABD36593C0}" sibTransId="{B8E7CDE2-8DAC-5643-96D3-45365F1D102F}"/>
    <dgm:cxn modelId="{7C200B15-34C7-40D3-9C79-F5ADB11E7EC7}" type="presOf" srcId="{45B0C278-3364-EE43-AFCA-E26E9ABD78C7}" destId="{AA235562-6D83-BC45-8312-370A742035BF}" srcOrd="0" destOrd="0" presId="urn:microsoft.com/office/officeart/2005/8/layout/hierarchy3"/>
    <dgm:cxn modelId="{9C970C1A-B2E5-4BD9-A89E-1E9C148192B3}" type="presOf" srcId="{8498F4A9-BA86-C74E-970D-35A706F89F78}" destId="{9657DB5B-9676-EE4C-973F-851A609887D4}" srcOrd="0" destOrd="0" presId="urn:microsoft.com/office/officeart/2005/8/layout/hierarchy3"/>
    <dgm:cxn modelId="{30BC951B-43F2-41D0-A5EF-CB888805E21D}" type="presOf" srcId="{E0635074-4834-D649-9131-56B57C86625C}" destId="{0A6B8B55-118B-9B42-A108-8A17C46FBE97}" srcOrd="0" destOrd="0" presId="urn:microsoft.com/office/officeart/2005/8/layout/hierarchy3"/>
    <dgm:cxn modelId="{E2E8641F-0B0A-E446-AAAC-CB789A605B8B}" srcId="{E12F63FA-6A8B-184B-A024-CAA0D771DD08}" destId="{2FB2A3A4-7E7E-7842-B83B-E43933DC0CDE}" srcOrd="2" destOrd="0" parTransId="{7C3B947D-ED54-BA45-9C45-7AC02A88ABE2}" sibTransId="{C5311D6A-EFC4-AA4B-8136-C9FE983979A0}"/>
    <dgm:cxn modelId="{180F152A-2504-4434-8560-CCCFC42DDC56}" type="presOf" srcId="{44799BAE-08EF-B545-AD20-8C0CF9D1BAFF}" destId="{3C73FDC5-5C45-934A-9EA9-881FB56B0971}" srcOrd="0" destOrd="0" presId="urn:microsoft.com/office/officeart/2005/8/layout/hierarchy3"/>
    <dgm:cxn modelId="{A455D22D-C7CA-424A-8F6F-E1A4778A2BAA}" type="presOf" srcId="{A91EF524-0F9F-0F44-933B-F9CF32F29DA9}" destId="{0F5201F6-ECD1-6746-9D7B-901C0F905D7D}" srcOrd="0" destOrd="0" presId="urn:microsoft.com/office/officeart/2005/8/layout/hierarchy3"/>
    <dgm:cxn modelId="{806E2D2E-7F1F-461B-83B3-84FB2F06B1E9}" type="presOf" srcId="{FD3A3278-B947-7041-A357-3D22C6F04B70}" destId="{39B39722-435F-884D-A2C7-0D734113CBDC}" srcOrd="0" destOrd="0" presId="urn:microsoft.com/office/officeart/2005/8/layout/hierarchy3"/>
    <dgm:cxn modelId="{8DFDCB2E-5E02-4C92-8620-FAB6AB0E9610}" type="presOf" srcId="{FB55EDA4-4E5B-4311-AA22-748072AF48AC}" destId="{FE6816F9-BE3D-487C-A2D3-3823120C1C7E}" srcOrd="0" destOrd="0" presId="urn:microsoft.com/office/officeart/2005/8/layout/hierarchy3"/>
    <dgm:cxn modelId="{E40F202F-C5DF-4B00-8CAC-79B3497A9B02}" type="presOf" srcId="{C2DEC170-1203-406E-8BFF-C5D6D5F93859}" destId="{FE36F6AB-0C8A-48D5-84C1-8FFF7D00E70F}" srcOrd="0" destOrd="0" presId="urn:microsoft.com/office/officeart/2005/8/layout/hierarchy3"/>
    <dgm:cxn modelId="{2411D62F-4359-4E81-B51F-27461B381E45}" type="presOf" srcId="{2FB2A3A4-7E7E-7842-B83B-E43933DC0CDE}" destId="{30C231B8-23E9-F249-AD54-294D8118A999}" srcOrd="0" destOrd="0" presId="urn:microsoft.com/office/officeart/2005/8/layout/hierarchy3"/>
    <dgm:cxn modelId="{03372733-C27B-45A2-AC62-55C050F1B32C}" type="presOf" srcId="{FEB09DB1-72C3-DB4A-89AF-1516F6F833E2}" destId="{AC6CC3C7-CB45-704B-B509-6FB19A23D38A}" srcOrd="0" destOrd="0" presId="urn:microsoft.com/office/officeart/2005/8/layout/hierarchy3"/>
    <dgm:cxn modelId="{89AE2B33-2C1F-4552-994A-CF28BE9935CF}" type="presOf" srcId="{842C57D0-26AE-254B-8111-208203BDA8B0}" destId="{F04D9235-01AC-8947-BA00-736CA948161A}" srcOrd="1" destOrd="0" presId="urn:microsoft.com/office/officeart/2005/8/layout/hierarchy3"/>
    <dgm:cxn modelId="{4FA66F35-7690-48A8-AC77-BB47B10F14D8}" type="presOf" srcId="{4111FC06-4A50-4043-ABA1-A5ABD36593C0}" destId="{FF978BC2-CD5D-2A41-AE79-63040AC2EEC9}" srcOrd="0" destOrd="0" presId="urn:microsoft.com/office/officeart/2005/8/layout/hierarchy3"/>
    <dgm:cxn modelId="{039C1737-A7BC-48A9-BE72-FC8FC1647E1F}" type="presOf" srcId="{FEB09DB1-72C3-DB4A-89AF-1516F6F833E2}" destId="{E8FEDC3F-689E-0A4F-94A4-BAE5C27E56ED}" srcOrd="1" destOrd="0" presId="urn:microsoft.com/office/officeart/2005/8/layout/hierarchy3"/>
    <dgm:cxn modelId="{BDDBF738-21D7-4D45-90D4-83D54709E930}" type="presOf" srcId="{04E3F06F-150A-5D45-BA97-CF6BE4A89392}" destId="{4500F1BA-6AB0-564F-886E-DED0D26AAA36}" srcOrd="0" destOrd="0" presId="urn:microsoft.com/office/officeart/2005/8/layout/hierarchy3"/>
    <dgm:cxn modelId="{A8A2B53A-FC8E-6146-BD6D-DFF83B3ACDEF}" srcId="{0826463B-40D5-EF46-80DE-9CCF69924523}" destId="{61ADCCE1-2986-DC43-8EAD-F3254ABA1A6A}" srcOrd="4" destOrd="0" parTransId="{6F14E134-600D-9F4A-93E4-7BCF3DE715CF}" sibTransId="{D50371AF-5B17-CC4A-A74C-0172E7E4720C}"/>
    <dgm:cxn modelId="{A433D93F-2FF5-40E2-8114-C2DE21693E45}" type="presOf" srcId="{810FB15A-0FAB-9443-9F68-F7E1154A23B1}" destId="{C49CAEE7-7D97-284F-B275-3AF4CA83D2B4}" srcOrd="0" destOrd="0" presId="urn:microsoft.com/office/officeart/2005/8/layout/hierarchy3"/>
    <dgm:cxn modelId="{F9919C5D-9018-4CE7-B1EB-214EE04C1B23}" type="presOf" srcId="{7BF1AE14-BCCB-D445-B135-2E968C96D0D6}" destId="{F92316B9-39A9-2249-B551-12C9463CF815}" srcOrd="0" destOrd="0" presId="urn:microsoft.com/office/officeart/2005/8/layout/hierarchy3"/>
    <dgm:cxn modelId="{1325E25F-37DA-4CD3-B89B-EDCA54C919F7}" type="presOf" srcId="{780F5336-A035-DD49-88B9-101FFF2E611D}" destId="{F3D6871C-D5D1-B947-A955-4E5D59F8B1A6}" srcOrd="0" destOrd="0" presId="urn:microsoft.com/office/officeart/2005/8/layout/hierarchy3"/>
    <dgm:cxn modelId="{411D2960-78F4-46B5-9DA4-41314E068E8C}" type="presOf" srcId="{AEC06A71-49F3-F447-950A-E1C47F557732}" destId="{2774D67E-42A5-1848-A4CE-97D761BF7039}" srcOrd="0" destOrd="0" presId="urn:microsoft.com/office/officeart/2005/8/layout/hierarchy3"/>
    <dgm:cxn modelId="{40D0BA61-0A78-2D49-92E8-3086FBB8064E}" srcId="{2FB2A3A4-7E7E-7842-B83B-E43933DC0CDE}" destId="{45B0C278-3364-EE43-AFCA-E26E9ABD78C7}" srcOrd="1" destOrd="0" parTransId="{B702E291-D444-A542-A211-1C791CA25899}" sibTransId="{153B702D-00BA-144B-8BCB-46BE4E8AF3E0}"/>
    <dgm:cxn modelId="{2DD30543-BF11-4FF1-8D16-F1D7177A772B}" type="presOf" srcId="{3F352C34-CBC6-5243-B5FD-185D6A44590D}" destId="{29298D2C-8302-FF4B-9889-24F8E8EBB0AE}" srcOrd="0" destOrd="0" presId="urn:microsoft.com/office/officeart/2005/8/layout/hierarchy3"/>
    <dgm:cxn modelId="{43C04963-DB7E-3145-ABBA-A888765C87FE}" srcId="{FD3A3278-B947-7041-A357-3D22C6F04B70}" destId="{1FD88318-65A8-2F43-9DF8-B178D46FF0A5}" srcOrd="4" destOrd="0" parTransId="{A83DC3DF-E849-8F43-A5C3-78537C9AAB1A}" sibTransId="{08028CD7-7732-BA4D-905F-BCBC4F6CBBB9}"/>
    <dgm:cxn modelId="{6B1ABC64-6A38-9B4D-B74F-D9C8CA2DC2E6}" srcId="{E12F63FA-6A8B-184B-A024-CAA0D771DD08}" destId="{0826463B-40D5-EF46-80DE-9CCF69924523}" srcOrd="1" destOrd="0" parTransId="{5D58F148-F2DC-F947-87B2-38974B228C25}" sibTransId="{19986655-B6AD-2B4B-98C4-ACD4E5E0138B}"/>
    <dgm:cxn modelId="{FAC9D244-1887-4FBE-ABF7-28E2DC18B806}" type="presOf" srcId="{2FB2A3A4-7E7E-7842-B83B-E43933DC0CDE}" destId="{8B2BC602-02B6-1840-B66F-3BD163EC2C49}" srcOrd="1" destOrd="0" presId="urn:microsoft.com/office/officeart/2005/8/layout/hierarchy3"/>
    <dgm:cxn modelId="{72233067-2F39-4AAC-A131-3B19517CE9CE}" type="presOf" srcId="{61ADCCE1-2986-DC43-8EAD-F3254ABA1A6A}" destId="{2595E8AB-0ABA-F446-865E-DE1AE487BD1A}" srcOrd="0" destOrd="0" presId="urn:microsoft.com/office/officeart/2005/8/layout/hierarchy3"/>
    <dgm:cxn modelId="{3C48C647-2D6E-7B47-AC4A-AC5963D4B76C}" srcId="{0826463B-40D5-EF46-80DE-9CCF69924523}" destId="{8498F4A9-BA86-C74E-970D-35A706F89F78}" srcOrd="3" destOrd="0" parTransId="{0520C1BF-7952-674E-8390-AE4719CB3037}" sibTransId="{5514810A-AF8F-584C-888C-168E3D2B67CF}"/>
    <dgm:cxn modelId="{CDD89B4A-8781-384C-8B47-F8FBB9068D2A}" srcId="{2FB2A3A4-7E7E-7842-B83B-E43933DC0CDE}" destId="{13BE5E9E-0312-C34E-98BB-535D06BBF6CF}" srcOrd="0" destOrd="0" parTransId="{9971992A-B20D-CA41-BC8C-EBC7110762BD}" sibTransId="{435FA8D9-C4AB-C042-8BD7-CAF6283434B1}"/>
    <dgm:cxn modelId="{85EEAF6A-5443-4CAC-8C5C-06CBE5941268}" type="presOf" srcId="{0826463B-40D5-EF46-80DE-9CCF69924523}" destId="{AEF5598E-3808-C14E-A5AD-1DC5D772FAC6}" srcOrd="0" destOrd="0" presId="urn:microsoft.com/office/officeart/2005/8/layout/hierarchy3"/>
    <dgm:cxn modelId="{264DB06B-EB9C-8243-8625-F2D68C4F2C07}" srcId="{842C57D0-26AE-254B-8111-208203BDA8B0}" destId="{DC70A89D-48C0-934A-ADFD-3C38ADD98254}" srcOrd="1" destOrd="0" parTransId="{3F352C34-CBC6-5243-B5FD-185D6A44590D}" sibTransId="{AE881DB2-7407-C941-B1BD-AFCBABA31F0E}"/>
    <dgm:cxn modelId="{EF32B54C-C281-4CF6-8F05-9ED5F89446DB}" type="presOf" srcId="{DC70A89D-48C0-934A-ADFD-3C38ADD98254}" destId="{E0262C79-2008-524B-BB96-6C0E32FC2DEE}" srcOrd="0" destOrd="0" presId="urn:microsoft.com/office/officeart/2005/8/layout/hierarchy3"/>
    <dgm:cxn modelId="{CF1E8C6D-5CDC-4C3B-882A-A2E1A8923DD6}" type="presOf" srcId="{FD3A3278-B947-7041-A357-3D22C6F04B70}" destId="{5FA097DE-D5E1-4644-895E-B7706AC35CB1}" srcOrd="1" destOrd="0" presId="urn:microsoft.com/office/officeart/2005/8/layout/hierarchy3"/>
    <dgm:cxn modelId="{0124B96E-8BD3-48CF-BBB2-7ABF764A910F}" type="presOf" srcId="{B4A621D9-B7CB-FE40-8A96-F6C5854EA0FE}" destId="{6C5503CE-6CF5-F447-8E81-C445A5AFBBFC}" srcOrd="0" destOrd="0" presId="urn:microsoft.com/office/officeart/2005/8/layout/hierarchy3"/>
    <dgm:cxn modelId="{4F9D1975-1F31-49E2-8B62-23B53E92C484}" type="presOf" srcId="{5D9167D8-07A5-4750-8FCF-D4F4F9FFA719}" destId="{716F7D6E-3A08-4853-BE18-2A8BAA198787}" srcOrd="0" destOrd="0" presId="urn:microsoft.com/office/officeart/2005/8/layout/hierarchy3"/>
    <dgm:cxn modelId="{74DB2755-83C7-40EF-AA2F-A52E16FDB393}" type="presOf" srcId="{0826463B-40D5-EF46-80DE-9CCF69924523}" destId="{F7B77EAA-6C0A-E240-BB1C-2CB154C6A9F9}" srcOrd="1" destOrd="0" presId="urn:microsoft.com/office/officeart/2005/8/layout/hierarchy3"/>
    <dgm:cxn modelId="{60F4907A-1C97-4EFC-A07B-BC3E87EF0D53}" type="presOf" srcId="{9971992A-B20D-CA41-BC8C-EBC7110762BD}" destId="{7DA32A79-E9D7-D04F-B1C8-A45E7DF8662D}" srcOrd="0" destOrd="0" presId="urn:microsoft.com/office/officeart/2005/8/layout/hierarchy3"/>
    <dgm:cxn modelId="{1584777C-52E9-4E61-974D-1EAE0B11680C}" type="presOf" srcId="{842C57D0-26AE-254B-8111-208203BDA8B0}" destId="{40A3202F-396B-1E4A-A856-EAC68A11BD1C}" srcOrd="0" destOrd="0" presId="urn:microsoft.com/office/officeart/2005/8/layout/hierarchy3"/>
    <dgm:cxn modelId="{AA21717E-BB19-5E4F-A724-186C00E5F774}" srcId="{842C57D0-26AE-254B-8111-208203BDA8B0}" destId="{D9440C5F-3544-3D46-8D82-42156DA2A058}" srcOrd="4" destOrd="0" parTransId="{7BF1AE14-BCCB-D445-B135-2E968C96D0D6}" sibTransId="{BA08E7DB-35BB-CD47-A524-3CF0FDA24725}"/>
    <dgm:cxn modelId="{55919B7E-BA0A-444E-BE00-9AB0DEAB761B}" type="presOf" srcId="{D56D93FC-3646-194C-876A-FB41DF63B22C}" destId="{DC8A8B37-A375-AB4E-A67E-1E7CDEABA8FF}" srcOrd="0" destOrd="0" presId="urn:microsoft.com/office/officeart/2005/8/layout/hierarchy3"/>
    <dgm:cxn modelId="{390F9F80-8231-40E9-8307-4B4E06C100A7}" type="presOf" srcId="{92398683-8DDD-5047-ABA9-438691DE5A94}" destId="{40E5A8AA-0B76-374B-B598-DDE7ED80CABE}" srcOrd="0" destOrd="0" presId="urn:microsoft.com/office/officeart/2005/8/layout/hierarchy3"/>
    <dgm:cxn modelId="{AEFBFA82-87FA-4E2C-B1D2-4AAF669F45EB}" type="presOf" srcId="{D9440C5F-3544-3D46-8D82-42156DA2A058}" destId="{24E2498A-4116-8849-A483-FF4ACE00385B}" srcOrd="0" destOrd="0" presId="urn:microsoft.com/office/officeart/2005/8/layout/hierarchy3"/>
    <dgm:cxn modelId="{038EAD88-1E25-49D4-ADC5-25E5E1DA3329}" srcId="{2FB2A3A4-7E7E-7842-B83B-E43933DC0CDE}" destId="{FB55EDA4-4E5B-4311-AA22-748072AF48AC}" srcOrd="2" destOrd="0" parTransId="{C2DEC170-1203-406E-8BFF-C5D6D5F93859}" sibTransId="{39297CFB-F598-4C93-8BB5-BD70DA5C9352}"/>
    <dgm:cxn modelId="{81E3E38B-C41A-4D1B-B700-78713B1AD624}" type="presOf" srcId="{598153AB-F55A-E94B-A20F-4268E9E4DB35}" destId="{24E9D712-1941-4D45-A3A5-AB7AA974BE52}" srcOrd="0" destOrd="0" presId="urn:microsoft.com/office/officeart/2005/8/layout/hierarchy3"/>
    <dgm:cxn modelId="{44A4578E-34BE-F148-A758-3F32DF13DB51}" type="presOf" srcId="{E12F63FA-6A8B-184B-A024-CAA0D771DD08}" destId="{FF8B5F24-AED6-5E42-A59D-845A8F39AEBB}" srcOrd="0" destOrd="0" presId="urn:microsoft.com/office/officeart/2005/8/layout/hierarchy3"/>
    <dgm:cxn modelId="{ABA57892-2146-42CD-A19F-C1C2FA612DBB}" type="presOf" srcId="{E41A5959-1170-1949-A2B2-7C63A21452B8}" destId="{78D56563-3686-494F-ADD0-996C9220BCB6}" srcOrd="0" destOrd="0" presId="urn:microsoft.com/office/officeart/2005/8/layout/hierarchy3"/>
    <dgm:cxn modelId="{E52C7994-29D3-6E46-BDC9-BD4141BCF7A9}" srcId="{E12F63FA-6A8B-184B-A024-CAA0D771DD08}" destId="{FEB09DB1-72C3-DB4A-89AF-1516F6F833E2}" srcOrd="4" destOrd="0" parTransId="{8FDFD76F-F484-EF4A-BF25-DC5CD0A27E38}" sibTransId="{D15BC979-F814-804F-9E8A-F0C6AC84109D}"/>
    <dgm:cxn modelId="{81362499-C607-4C0F-9071-D74566402754}" type="presOf" srcId="{B702E291-D444-A542-A211-1C791CA25899}" destId="{3ADCBC88-6C29-034A-874C-3AAC58B34023}" srcOrd="0" destOrd="0" presId="urn:microsoft.com/office/officeart/2005/8/layout/hierarchy3"/>
    <dgm:cxn modelId="{A210469A-F1CB-4D6E-8749-95E04DCE8C76}" type="presOf" srcId="{1884636D-6A5A-A842-A86A-7AB9D26A3B60}" destId="{8C557858-507C-B648-9A47-A07AC441C648}" srcOrd="0" destOrd="0" presId="urn:microsoft.com/office/officeart/2005/8/layout/hierarchy3"/>
    <dgm:cxn modelId="{B81F4D9C-3BD3-F04C-B29E-D3A1EA8A1F48}" srcId="{E12F63FA-6A8B-184B-A024-CAA0D771DD08}" destId="{FD3A3278-B947-7041-A357-3D22C6F04B70}" srcOrd="0" destOrd="0" parTransId="{7297511E-83DF-3740-AC14-C9DA08C6DEB5}" sibTransId="{8FDC9076-32DE-A346-8A45-C9FB32286B3E}"/>
    <dgm:cxn modelId="{270FD0A1-D50E-6E42-B2A8-845DEF88DE7E}" srcId="{842C57D0-26AE-254B-8111-208203BDA8B0}" destId="{43F62DC0-6858-024B-9750-A39B7B6784CA}" srcOrd="0" destOrd="0" parTransId="{04E3F06F-150A-5D45-BA97-CF6BE4A89392}" sibTransId="{DBEE1C6B-1912-F240-8BE3-570071380189}"/>
    <dgm:cxn modelId="{0C4D83A2-DF08-5545-A1D5-AFC8830FA508}" srcId="{842C57D0-26AE-254B-8111-208203BDA8B0}" destId="{3B0DEAA8-8651-BB4F-BDD2-DA611BD946F5}" srcOrd="2" destOrd="0" parTransId="{92398683-8DDD-5047-ABA9-438691DE5A94}" sibTransId="{031861F8-5790-4E46-B2EB-6A2712A08CDD}"/>
    <dgm:cxn modelId="{5F134FA7-44C4-49B3-A53D-DBEA7B67481D}" type="presOf" srcId="{47DFD317-06EA-A34F-B500-6029ECF24062}" destId="{4D22D98C-36BB-1D4B-BB7C-168F255FAAA0}" srcOrd="0" destOrd="0" presId="urn:microsoft.com/office/officeart/2005/8/layout/hierarchy3"/>
    <dgm:cxn modelId="{A597D4B3-7D73-40D9-B4C5-0815FB7166E2}" srcId="{FD3A3278-B947-7041-A357-3D22C6F04B70}" destId="{5D9167D8-07A5-4750-8FCF-D4F4F9FFA719}" srcOrd="5" destOrd="0" parTransId="{890094D8-7423-4285-A96C-D3E982EB88F7}" sibTransId="{162F3589-2EF2-46DE-9325-8E35E841519F}"/>
    <dgm:cxn modelId="{06DB53B6-D501-4AED-ADE0-3E1BB24CBE6D}" type="presOf" srcId="{1FD88318-65A8-2F43-9DF8-B178D46FF0A5}" destId="{66D541C7-BD08-A647-ACCE-E43F917DB340}" srcOrd="0" destOrd="0" presId="urn:microsoft.com/office/officeart/2005/8/layout/hierarchy3"/>
    <dgm:cxn modelId="{9D2663BA-0CF2-40F0-B57E-CBCF5F5297B1}" type="presOf" srcId="{7DD865A1-D46E-0846-98C6-A417DC212C4D}" destId="{700FF13E-8C0A-4140-91C3-177910421598}" srcOrd="0" destOrd="0" presId="urn:microsoft.com/office/officeart/2005/8/layout/hierarchy3"/>
    <dgm:cxn modelId="{3AA2A8BF-E64D-C34F-A973-ED52AB4DC413}" srcId="{FD3A3278-B947-7041-A357-3D22C6F04B70}" destId="{7DD865A1-D46E-0846-98C6-A417DC212C4D}" srcOrd="3" destOrd="0" parTransId="{AEC06A71-49F3-F447-950A-E1C47F557732}" sibTransId="{9615611A-B867-1546-9614-46E194C51B0E}"/>
    <dgm:cxn modelId="{D87B4FC1-FF65-4F4E-9344-2F1FB106B6A3}" type="presOf" srcId="{890094D8-7423-4285-A96C-D3E982EB88F7}" destId="{F2A20D3B-3E39-43F0-9545-8CB776599436}" srcOrd="0" destOrd="0" presId="urn:microsoft.com/office/officeart/2005/8/layout/hierarchy3"/>
    <dgm:cxn modelId="{D5F3EFC2-D26C-4E45-988E-1A292668399C}" srcId="{842C57D0-26AE-254B-8111-208203BDA8B0}" destId="{E0635074-4834-D649-9131-56B57C86625C}" srcOrd="5" destOrd="0" parTransId="{B4A621D9-B7CB-FE40-8A96-F6C5854EA0FE}" sibTransId="{35EBC885-009D-4D4C-989B-C6ED9A803D15}"/>
    <dgm:cxn modelId="{DE58A6C5-CF5C-4BC6-A6F5-C081BE3284AA}" type="presOf" srcId="{B0CFFA0C-5D5F-6542-929E-C2924DF343DB}" destId="{AE39B1A3-721C-6542-98DA-2E5CD0EECFE5}" srcOrd="0" destOrd="0" presId="urn:microsoft.com/office/officeart/2005/8/layout/hierarchy3"/>
    <dgm:cxn modelId="{BACD18C9-A0F7-4511-9CE2-44B2B2C2C89F}" type="presOf" srcId="{2D6D9FCF-CCCD-5B47-818D-009D18901D48}" destId="{4E7EADF1-21B1-5744-9865-55BA3E2F5264}" srcOrd="0" destOrd="0" presId="urn:microsoft.com/office/officeart/2005/8/layout/hierarchy3"/>
    <dgm:cxn modelId="{3069A7D1-D887-F843-9192-8E5356AB592B}" srcId="{0826463B-40D5-EF46-80DE-9CCF69924523}" destId="{D062A5A8-F827-FE41-89D2-05EEC4D392BD}" srcOrd="2" destOrd="0" parTransId="{598153AB-F55A-E94B-A20F-4268E9E4DB35}" sibTransId="{87E75641-5981-024B-8BCD-0A6F9448F940}"/>
    <dgm:cxn modelId="{B06A90D2-4559-4637-8B4F-8254D632C37C}" type="presOf" srcId="{6F14E134-600D-9F4A-93E4-7BCF3DE715CF}" destId="{0D9CC04D-D113-DB48-8685-970CF1F55693}" srcOrd="0" destOrd="0" presId="urn:microsoft.com/office/officeart/2005/8/layout/hierarchy3"/>
    <dgm:cxn modelId="{8CE477D3-2D32-4EB4-BAA8-BFB6882C1E7C}" type="presOf" srcId="{3B0DEAA8-8651-BB4F-BDD2-DA611BD946F5}" destId="{AFDF7F9B-B9DD-5A4F-9799-3A6906E4D7D6}" srcOrd="0" destOrd="0" presId="urn:microsoft.com/office/officeart/2005/8/layout/hierarchy3"/>
    <dgm:cxn modelId="{0681C6DA-8758-45D9-AD16-061C02CF93EF}" type="presOf" srcId="{A83DC3DF-E849-8F43-A5C3-78537C9AAB1A}" destId="{7F24C8EF-C98D-404E-BBBE-19B7C2CC20D9}" srcOrd="0" destOrd="0" presId="urn:microsoft.com/office/officeart/2005/8/layout/hierarchy3"/>
    <dgm:cxn modelId="{80BBCCDE-4209-BE4C-9941-0B9A6E544229}" srcId="{E12F63FA-6A8B-184B-A024-CAA0D771DD08}" destId="{842C57D0-26AE-254B-8111-208203BDA8B0}" srcOrd="3" destOrd="0" parTransId="{89384EF1-3648-1D4C-97FF-08378EF8799B}" sibTransId="{02724581-DF08-9644-BE56-3D2AE3929F10}"/>
    <dgm:cxn modelId="{F1D16FE4-7ED3-874D-9858-4E1DCD73068C}" srcId="{0826463B-40D5-EF46-80DE-9CCF69924523}" destId="{D56D93FC-3646-194C-876A-FB41DF63B22C}" srcOrd="1" destOrd="0" parTransId="{B0CFFA0C-5D5F-6542-929E-C2924DF343DB}" sibTransId="{84D907E2-57DA-FE4C-BBC5-3271F20E2F64}"/>
    <dgm:cxn modelId="{4EA74FEB-E6A6-4B6D-9DA4-BB46690FE65C}" type="presOf" srcId="{EA8CDBA6-8DA6-FD4D-993C-6ACE549B9BD0}" destId="{6074B373-B204-B849-BD89-95A13A50040D}" srcOrd="0" destOrd="0" presId="urn:microsoft.com/office/officeart/2005/8/layout/hierarchy3"/>
    <dgm:cxn modelId="{3757BBEF-7B9D-2E42-8D66-D943FA7914F7}" srcId="{842C57D0-26AE-254B-8111-208203BDA8B0}" destId="{780F5336-A035-DD49-88B9-101FFF2E611D}" srcOrd="3" destOrd="0" parTransId="{1884636D-6A5A-A842-A86A-7AB9D26A3B60}" sibTransId="{89D81E09-9FEF-2048-BF33-6ECF176C969E}"/>
    <dgm:cxn modelId="{9663C1F2-70FF-5F4D-9CAF-E49D218D718F}" srcId="{0826463B-40D5-EF46-80DE-9CCF69924523}" destId="{810FB15A-0FAB-9443-9F68-F7E1154A23B1}" srcOrd="0" destOrd="0" parTransId="{EA8CDBA6-8DA6-FD4D-993C-6ACE549B9BD0}" sibTransId="{0632FDB3-C5E0-D146-B5C8-B87D021CD161}"/>
    <dgm:cxn modelId="{733465F3-8547-47A5-95DE-4BF735EC2847}" type="presOf" srcId="{43F62DC0-6858-024B-9750-A39B7B6784CA}" destId="{B804ED71-F827-0E4F-8C93-2A49A03F360F}" srcOrd="0" destOrd="0" presId="urn:microsoft.com/office/officeart/2005/8/layout/hierarchy3"/>
    <dgm:cxn modelId="{987721FC-CE22-BC4B-963E-43D04B19FB41}" srcId="{FD3A3278-B947-7041-A357-3D22C6F04B70}" destId="{E41A5959-1170-1949-A2B2-7C63A21452B8}" srcOrd="2" destOrd="0" parTransId="{44799BAE-08EF-B545-AD20-8C0CF9D1BAFF}" sibTransId="{A298BCB2-7ACE-3040-B5B9-090C209A4205}"/>
    <dgm:cxn modelId="{32A07D62-5043-469C-9A36-C6DB79877409}" type="presParOf" srcId="{FF8B5F24-AED6-5E42-A59D-845A8F39AEBB}" destId="{89EAA302-0309-F74F-BA2E-7014FB3BB423}" srcOrd="0" destOrd="0" presId="urn:microsoft.com/office/officeart/2005/8/layout/hierarchy3"/>
    <dgm:cxn modelId="{B00A10DB-637D-4951-83DF-97F1819C46F2}" type="presParOf" srcId="{89EAA302-0309-F74F-BA2E-7014FB3BB423}" destId="{3BE5BBE1-CDE0-794F-9528-FD27D470AD52}" srcOrd="0" destOrd="0" presId="urn:microsoft.com/office/officeart/2005/8/layout/hierarchy3"/>
    <dgm:cxn modelId="{47EF2215-EB0B-495F-A3BD-63D8ED5E1DD9}" type="presParOf" srcId="{3BE5BBE1-CDE0-794F-9528-FD27D470AD52}" destId="{39B39722-435F-884D-A2C7-0D734113CBDC}" srcOrd="0" destOrd="0" presId="urn:microsoft.com/office/officeart/2005/8/layout/hierarchy3"/>
    <dgm:cxn modelId="{B781A388-9162-4B93-86BE-EE0EF1241654}" type="presParOf" srcId="{3BE5BBE1-CDE0-794F-9528-FD27D470AD52}" destId="{5FA097DE-D5E1-4644-895E-B7706AC35CB1}" srcOrd="1" destOrd="0" presId="urn:microsoft.com/office/officeart/2005/8/layout/hierarchy3"/>
    <dgm:cxn modelId="{8666CA0F-B06D-4E56-B748-43D9FB41BBF6}" type="presParOf" srcId="{89EAA302-0309-F74F-BA2E-7014FB3BB423}" destId="{B6314890-FE00-7B4A-B671-D713DB41018D}" srcOrd="1" destOrd="0" presId="urn:microsoft.com/office/officeart/2005/8/layout/hierarchy3"/>
    <dgm:cxn modelId="{87793248-950F-41E1-831E-3F5AA482A375}" type="presParOf" srcId="{B6314890-FE00-7B4A-B671-D713DB41018D}" destId="{FF978BC2-CD5D-2A41-AE79-63040AC2EEC9}" srcOrd="0" destOrd="0" presId="urn:microsoft.com/office/officeart/2005/8/layout/hierarchy3"/>
    <dgm:cxn modelId="{A19D1BC2-67F4-46AB-884B-B99E5C2647CA}" type="presParOf" srcId="{B6314890-FE00-7B4A-B671-D713DB41018D}" destId="{0F5201F6-ECD1-6746-9D7B-901C0F905D7D}" srcOrd="1" destOrd="0" presId="urn:microsoft.com/office/officeart/2005/8/layout/hierarchy3"/>
    <dgm:cxn modelId="{A8859A11-84D1-4FA5-BD78-93633CE33B6B}" type="presParOf" srcId="{B6314890-FE00-7B4A-B671-D713DB41018D}" destId="{4E7EADF1-21B1-5744-9865-55BA3E2F5264}" srcOrd="2" destOrd="0" presId="urn:microsoft.com/office/officeart/2005/8/layout/hierarchy3"/>
    <dgm:cxn modelId="{2F5DAFA7-1D91-4EFD-BCE4-3D87D6456761}" type="presParOf" srcId="{B6314890-FE00-7B4A-B671-D713DB41018D}" destId="{4D22D98C-36BB-1D4B-BB7C-168F255FAAA0}" srcOrd="3" destOrd="0" presId="urn:microsoft.com/office/officeart/2005/8/layout/hierarchy3"/>
    <dgm:cxn modelId="{6D82034D-CD92-4EF4-8FF5-F873EA9E87D8}" type="presParOf" srcId="{B6314890-FE00-7B4A-B671-D713DB41018D}" destId="{3C73FDC5-5C45-934A-9EA9-881FB56B0971}" srcOrd="4" destOrd="0" presId="urn:microsoft.com/office/officeart/2005/8/layout/hierarchy3"/>
    <dgm:cxn modelId="{0F181821-8D4A-45D3-BF0B-7EF507DA470D}" type="presParOf" srcId="{B6314890-FE00-7B4A-B671-D713DB41018D}" destId="{78D56563-3686-494F-ADD0-996C9220BCB6}" srcOrd="5" destOrd="0" presId="urn:microsoft.com/office/officeart/2005/8/layout/hierarchy3"/>
    <dgm:cxn modelId="{75B1B53D-36A5-4684-983A-F202CDCD9942}" type="presParOf" srcId="{B6314890-FE00-7B4A-B671-D713DB41018D}" destId="{2774D67E-42A5-1848-A4CE-97D761BF7039}" srcOrd="6" destOrd="0" presId="urn:microsoft.com/office/officeart/2005/8/layout/hierarchy3"/>
    <dgm:cxn modelId="{6829ACE4-3DA0-4FA3-AF76-04330834EBED}" type="presParOf" srcId="{B6314890-FE00-7B4A-B671-D713DB41018D}" destId="{700FF13E-8C0A-4140-91C3-177910421598}" srcOrd="7" destOrd="0" presId="urn:microsoft.com/office/officeart/2005/8/layout/hierarchy3"/>
    <dgm:cxn modelId="{4609A1FA-433D-42FC-B0DE-DAE2342470C9}" type="presParOf" srcId="{B6314890-FE00-7B4A-B671-D713DB41018D}" destId="{7F24C8EF-C98D-404E-BBBE-19B7C2CC20D9}" srcOrd="8" destOrd="0" presId="urn:microsoft.com/office/officeart/2005/8/layout/hierarchy3"/>
    <dgm:cxn modelId="{753D9BE9-A099-4EB8-8905-C3C79B5DBF71}" type="presParOf" srcId="{B6314890-FE00-7B4A-B671-D713DB41018D}" destId="{66D541C7-BD08-A647-ACCE-E43F917DB340}" srcOrd="9" destOrd="0" presId="urn:microsoft.com/office/officeart/2005/8/layout/hierarchy3"/>
    <dgm:cxn modelId="{2A7543B5-DCD5-4BC7-9D86-18B290909C52}" type="presParOf" srcId="{B6314890-FE00-7B4A-B671-D713DB41018D}" destId="{F2A20D3B-3E39-43F0-9545-8CB776599436}" srcOrd="10" destOrd="0" presId="urn:microsoft.com/office/officeart/2005/8/layout/hierarchy3"/>
    <dgm:cxn modelId="{DD93B54E-F589-4980-B495-3BF38F1C0963}" type="presParOf" srcId="{B6314890-FE00-7B4A-B671-D713DB41018D}" destId="{716F7D6E-3A08-4853-BE18-2A8BAA198787}" srcOrd="11" destOrd="0" presId="urn:microsoft.com/office/officeart/2005/8/layout/hierarchy3"/>
    <dgm:cxn modelId="{2F0BCDF0-26FC-4B67-B296-F60BA1FBA79A}" type="presParOf" srcId="{FF8B5F24-AED6-5E42-A59D-845A8F39AEBB}" destId="{A5FC3646-C0AE-8241-9AA9-23394F287108}" srcOrd="1" destOrd="0" presId="urn:microsoft.com/office/officeart/2005/8/layout/hierarchy3"/>
    <dgm:cxn modelId="{17E908F4-2B10-4930-B29B-751996E09BA2}" type="presParOf" srcId="{A5FC3646-C0AE-8241-9AA9-23394F287108}" destId="{F2AA0C09-4570-254A-B704-61872C1165E5}" srcOrd="0" destOrd="0" presId="urn:microsoft.com/office/officeart/2005/8/layout/hierarchy3"/>
    <dgm:cxn modelId="{A4A179BB-DBA4-45DB-903C-5259E7572B59}" type="presParOf" srcId="{F2AA0C09-4570-254A-B704-61872C1165E5}" destId="{AEF5598E-3808-C14E-A5AD-1DC5D772FAC6}" srcOrd="0" destOrd="0" presId="urn:microsoft.com/office/officeart/2005/8/layout/hierarchy3"/>
    <dgm:cxn modelId="{1233695E-71DD-4EA9-B27D-9B7E2A527263}" type="presParOf" srcId="{F2AA0C09-4570-254A-B704-61872C1165E5}" destId="{F7B77EAA-6C0A-E240-BB1C-2CB154C6A9F9}" srcOrd="1" destOrd="0" presId="urn:microsoft.com/office/officeart/2005/8/layout/hierarchy3"/>
    <dgm:cxn modelId="{49438869-2702-4D41-ACAF-15DDB2BE1F62}" type="presParOf" srcId="{A5FC3646-C0AE-8241-9AA9-23394F287108}" destId="{5BB3DC7E-994C-0149-82FB-9598E87D91C0}" srcOrd="1" destOrd="0" presId="urn:microsoft.com/office/officeart/2005/8/layout/hierarchy3"/>
    <dgm:cxn modelId="{8A7D441B-C553-4941-BE68-80C8CB1C1157}" type="presParOf" srcId="{5BB3DC7E-994C-0149-82FB-9598E87D91C0}" destId="{6074B373-B204-B849-BD89-95A13A50040D}" srcOrd="0" destOrd="0" presId="urn:microsoft.com/office/officeart/2005/8/layout/hierarchy3"/>
    <dgm:cxn modelId="{86AFD1FC-A232-4DD8-BBDC-1ABF39FBE021}" type="presParOf" srcId="{5BB3DC7E-994C-0149-82FB-9598E87D91C0}" destId="{C49CAEE7-7D97-284F-B275-3AF4CA83D2B4}" srcOrd="1" destOrd="0" presId="urn:microsoft.com/office/officeart/2005/8/layout/hierarchy3"/>
    <dgm:cxn modelId="{EEEA9176-40E8-4BBC-BA46-16452E08E0A5}" type="presParOf" srcId="{5BB3DC7E-994C-0149-82FB-9598E87D91C0}" destId="{AE39B1A3-721C-6542-98DA-2E5CD0EECFE5}" srcOrd="2" destOrd="0" presId="urn:microsoft.com/office/officeart/2005/8/layout/hierarchy3"/>
    <dgm:cxn modelId="{999F8DF1-428C-4C64-91D5-1364AC178BA8}" type="presParOf" srcId="{5BB3DC7E-994C-0149-82FB-9598E87D91C0}" destId="{DC8A8B37-A375-AB4E-A67E-1E7CDEABA8FF}" srcOrd="3" destOrd="0" presId="urn:microsoft.com/office/officeart/2005/8/layout/hierarchy3"/>
    <dgm:cxn modelId="{F1BFE679-9934-4CDB-9648-23F3FB4779F1}" type="presParOf" srcId="{5BB3DC7E-994C-0149-82FB-9598E87D91C0}" destId="{24E9D712-1941-4D45-A3A5-AB7AA974BE52}" srcOrd="4" destOrd="0" presId="urn:microsoft.com/office/officeart/2005/8/layout/hierarchy3"/>
    <dgm:cxn modelId="{FC88EFC6-542E-40D5-825F-2E50C9606124}" type="presParOf" srcId="{5BB3DC7E-994C-0149-82FB-9598E87D91C0}" destId="{B40D469B-E811-CC4A-9A8E-A080A4E3778E}" srcOrd="5" destOrd="0" presId="urn:microsoft.com/office/officeart/2005/8/layout/hierarchy3"/>
    <dgm:cxn modelId="{E7872A21-DEC4-4BD4-8518-6EB8A5CC3565}" type="presParOf" srcId="{5BB3DC7E-994C-0149-82FB-9598E87D91C0}" destId="{5C130E1B-53C0-3C4E-B79A-8661202F8C23}" srcOrd="6" destOrd="0" presId="urn:microsoft.com/office/officeart/2005/8/layout/hierarchy3"/>
    <dgm:cxn modelId="{8E4964FE-289C-4B70-9513-CE775660654C}" type="presParOf" srcId="{5BB3DC7E-994C-0149-82FB-9598E87D91C0}" destId="{9657DB5B-9676-EE4C-973F-851A609887D4}" srcOrd="7" destOrd="0" presId="urn:microsoft.com/office/officeart/2005/8/layout/hierarchy3"/>
    <dgm:cxn modelId="{1BECE46A-BF06-496E-B6C7-AFEBD018060D}" type="presParOf" srcId="{5BB3DC7E-994C-0149-82FB-9598E87D91C0}" destId="{0D9CC04D-D113-DB48-8685-970CF1F55693}" srcOrd="8" destOrd="0" presId="urn:microsoft.com/office/officeart/2005/8/layout/hierarchy3"/>
    <dgm:cxn modelId="{2CDFE226-3924-4262-8967-1A464D51BE3F}" type="presParOf" srcId="{5BB3DC7E-994C-0149-82FB-9598E87D91C0}" destId="{2595E8AB-0ABA-F446-865E-DE1AE487BD1A}" srcOrd="9" destOrd="0" presId="urn:microsoft.com/office/officeart/2005/8/layout/hierarchy3"/>
    <dgm:cxn modelId="{EC9DD11F-94D2-413C-A2D6-CFACE6EEE582}" type="presParOf" srcId="{FF8B5F24-AED6-5E42-A59D-845A8F39AEBB}" destId="{7F9F70B7-F271-6A42-8CA8-C270BB15CD18}" srcOrd="2" destOrd="0" presId="urn:microsoft.com/office/officeart/2005/8/layout/hierarchy3"/>
    <dgm:cxn modelId="{3C7E9F96-F629-4616-9585-B2E0E6A09467}" type="presParOf" srcId="{7F9F70B7-F271-6A42-8CA8-C270BB15CD18}" destId="{DC098778-AE3E-CA4D-9A73-EE4055AF99A7}" srcOrd="0" destOrd="0" presId="urn:microsoft.com/office/officeart/2005/8/layout/hierarchy3"/>
    <dgm:cxn modelId="{561856A2-E13C-43CB-8B10-78EA090C9722}" type="presParOf" srcId="{DC098778-AE3E-CA4D-9A73-EE4055AF99A7}" destId="{30C231B8-23E9-F249-AD54-294D8118A999}" srcOrd="0" destOrd="0" presId="urn:microsoft.com/office/officeart/2005/8/layout/hierarchy3"/>
    <dgm:cxn modelId="{9371CF36-BEC3-49A5-9F47-75D55BC78D0C}" type="presParOf" srcId="{DC098778-AE3E-CA4D-9A73-EE4055AF99A7}" destId="{8B2BC602-02B6-1840-B66F-3BD163EC2C49}" srcOrd="1" destOrd="0" presId="urn:microsoft.com/office/officeart/2005/8/layout/hierarchy3"/>
    <dgm:cxn modelId="{ADC6C500-2F7E-4B4B-89D6-141500081CEC}" type="presParOf" srcId="{7F9F70B7-F271-6A42-8CA8-C270BB15CD18}" destId="{E44C024B-D1BD-784B-BA7D-1D710589BEEC}" srcOrd="1" destOrd="0" presId="urn:microsoft.com/office/officeart/2005/8/layout/hierarchy3"/>
    <dgm:cxn modelId="{C1240948-1C1F-4A7E-8C9F-85F2FF4BBAC3}" type="presParOf" srcId="{E44C024B-D1BD-784B-BA7D-1D710589BEEC}" destId="{7DA32A79-E9D7-D04F-B1C8-A45E7DF8662D}" srcOrd="0" destOrd="0" presId="urn:microsoft.com/office/officeart/2005/8/layout/hierarchy3"/>
    <dgm:cxn modelId="{CF954923-C0BD-47E5-A866-9A178D48F70E}" type="presParOf" srcId="{E44C024B-D1BD-784B-BA7D-1D710589BEEC}" destId="{06CE2CD8-7DEF-944D-A956-A1C2512A936B}" srcOrd="1" destOrd="0" presId="urn:microsoft.com/office/officeart/2005/8/layout/hierarchy3"/>
    <dgm:cxn modelId="{5655FDF2-46A5-445B-87CF-D9E07C0DAFFD}" type="presParOf" srcId="{E44C024B-D1BD-784B-BA7D-1D710589BEEC}" destId="{3ADCBC88-6C29-034A-874C-3AAC58B34023}" srcOrd="2" destOrd="0" presId="urn:microsoft.com/office/officeart/2005/8/layout/hierarchy3"/>
    <dgm:cxn modelId="{34FA7B0E-62BD-4A79-97B3-D7D34A77709C}" type="presParOf" srcId="{E44C024B-D1BD-784B-BA7D-1D710589BEEC}" destId="{AA235562-6D83-BC45-8312-370A742035BF}" srcOrd="3" destOrd="0" presId="urn:microsoft.com/office/officeart/2005/8/layout/hierarchy3"/>
    <dgm:cxn modelId="{B0C581F6-8260-4E43-A47C-9ABE2E45BB65}" type="presParOf" srcId="{E44C024B-D1BD-784B-BA7D-1D710589BEEC}" destId="{FE36F6AB-0C8A-48D5-84C1-8FFF7D00E70F}" srcOrd="4" destOrd="0" presId="urn:microsoft.com/office/officeart/2005/8/layout/hierarchy3"/>
    <dgm:cxn modelId="{CC99E05B-5E20-4A69-B2CA-1166D5567578}" type="presParOf" srcId="{E44C024B-D1BD-784B-BA7D-1D710589BEEC}" destId="{FE6816F9-BE3D-487C-A2D3-3823120C1C7E}" srcOrd="5" destOrd="0" presId="urn:microsoft.com/office/officeart/2005/8/layout/hierarchy3"/>
    <dgm:cxn modelId="{2355A498-43C9-45C1-9560-BAB19E94FFCD}" type="presParOf" srcId="{FF8B5F24-AED6-5E42-A59D-845A8F39AEBB}" destId="{A60E712C-088C-0149-B486-29D30895B29A}" srcOrd="3" destOrd="0" presId="urn:microsoft.com/office/officeart/2005/8/layout/hierarchy3"/>
    <dgm:cxn modelId="{60D43577-C8F5-454B-89AD-3AD82748370C}" type="presParOf" srcId="{A60E712C-088C-0149-B486-29D30895B29A}" destId="{4998C927-776F-1E47-8015-41CE74FCCBB8}" srcOrd="0" destOrd="0" presId="urn:microsoft.com/office/officeart/2005/8/layout/hierarchy3"/>
    <dgm:cxn modelId="{FD9FC10A-8F67-4B47-9D57-7D2D6948301D}" type="presParOf" srcId="{4998C927-776F-1E47-8015-41CE74FCCBB8}" destId="{40A3202F-396B-1E4A-A856-EAC68A11BD1C}" srcOrd="0" destOrd="0" presId="urn:microsoft.com/office/officeart/2005/8/layout/hierarchy3"/>
    <dgm:cxn modelId="{2831D310-7EDE-42A0-B94B-2243CEFF8D96}" type="presParOf" srcId="{4998C927-776F-1E47-8015-41CE74FCCBB8}" destId="{F04D9235-01AC-8947-BA00-736CA948161A}" srcOrd="1" destOrd="0" presId="urn:microsoft.com/office/officeart/2005/8/layout/hierarchy3"/>
    <dgm:cxn modelId="{A4B24DB2-C701-42E6-86E0-638CA50A5931}" type="presParOf" srcId="{A60E712C-088C-0149-B486-29D30895B29A}" destId="{AB4FC3F1-5FDF-9241-A82D-F635B418C031}" srcOrd="1" destOrd="0" presId="urn:microsoft.com/office/officeart/2005/8/layout/hierarchy3"/>
    <dgm:cxn modelId="{646D01E6-240D-4D9C-9BF2-E522FB7FA007}" type="presParOf" srcId="{AB4FC3F1-5FDF-9241-A82D-F635B418C031}" destId="{4500F1BA-6AB0-564F-886E-DED0D26AAA36}" srcOrd="0" destOrd="0" presId="urn:microsoft.com/office/officeart/2005/8/layout/hierarchy3"/>
    <dgm:cxn modelId="{D88D8772-71CA-47FA-BDF8-B1477A5CBE2C}" type="presParOf" srcId="{AB4FC3F1-5FDF-9241-A82D-F635B418C031}" destId="{B804ED71-F827-0E4F-8C93-2A49A03F360F}" srcOrd="1" destOrd="0" presId="urn:microsoft.com/office/officeart/2005/8/layout/hierarchy3"/>
    <dgm:cxn modelId="{9F6BB295-ADCD-4850-9F9B-C0761E06273E}" type="presParOf" srcId="{AB4FC3F1-5FDF-9241-A82D-F635B418C031}" destId="{29298D2C-8302-FF4B-9889-24F8E8EBB0AE}" srcOrd="2" destOrd="0" presId="urn:microsoft.com/office/officeart/2005/8/layout/hierarchy3"/>
    <dgm:cxn modelId="{A8C30212-FAA1-4EEE-B8D2-992033D1317E}" type="presParOf" srcId="{AB4FC3F1-5FDF-9241-A82D-F635B418C031}" destId="{E0262C79-2008-524B-BB96-6C0E32FC2DEE}" srcOrd="3" destOrd="0" presId="urn:microsoft.com/office/officeart/2005/8/layout/hierarchy3"/>
    <dgm:cxn modelId="{D2D18C41-78CB-455B-844F-26D0CC24B9AF}" type="presParOf" srcId="{AB4FC3F1-5FDF-9241-A82D-F635B418C031}" destId="{40E5A8AA-0B76-374B-B598-DDE7ED80CABE}" srcOrd="4" destOrd="0" presId="urn:microsoft.com/office/officeart/2005/8/layout/hierarchy3"/>
    <dgm:cxn modelId="{CAB5D92A-FD4C-48B7-B93E-5F8883432B41}" type="presParOf" srcId="{AB4FC3F1-5FDF-9241-A82D-F635B418C031}" destId="{AFDF7F9B-B9DD-5A4F-9799-3A6906E4D7D6}" srcOrd="5" destOrd="0" presId="urn:microsoft.com/office/officeart/2005/8/layout/hierarchy3"/>
    <dgm:cxn modelId="{5924E90C-E995-4A9E-8FAC-71022EF1B722}" type="presParOf" srcId="{AB4FC3F1-5FDF-9241-A82D-F635B418C031}" destId="{8C557858-507C-B648-9A47-A07AC441C648}" srcOrd="6" destOrd="0" presId="urn:microsoft.com/office/officeart/2005/8/layout/hierarchy3"/>
    <dgm:cxn modelId="{6BE8BD93-BCA6-46F8-A442-9DC687413F7A}" type="presParOf" srcId="{AB4FC3F1-5FDF-9241-A82D-F635B418C031}" destId="{F3D6871C-D5D1-B947-A955-4E5D59F8B1A6}" srcOrd="7" destOrd="0" presId="urn:microsoft.com/office/officeart/2005/8/layout/hierarchy3"/>
    <dgm:cxn modelId="{07827B4B-088F-420F-A989-B26343AF5C5F}" type="presParOf" srcId="{AB4FC3F1-5FDF-9241-A82D-F635B418C031}" destId="{F92316B9-39A9-2249-B551-12C9463CF815}" srcOrd="8" destOrd="0" presId="urn:microsoft.com/office/officeart/2005/8/layout/hierarchy3"/>
    <dgm:cxn modelId="{8C3328A1-59F9-4CEB-A84E-4356DAAAFD8B}" type="presParOf" srcId="{AB4FC3F1-5FDF-9241-A82D-F635B418C031}" destId="{24E2498A-4116-8849-A483-FF4ACE00385B}" srcOrd="9" destOrd="0" presId="urn:microsoft.com/office/officeart/2005/8/layout/hierarchy3"/>
    <dgm:cxn modelId="{84F4B94C-8C00-4B65-B682-B548773422BC}" type="presParOf" srcId="{AB4FC3F1-5FDF-9241-A82D-F635B418C031}" destId="{6C5503CE-6CF5-F447-8E81-C445A5AFBBFC}" srcOrd="10" destOrd="0" presId="urn:microsoft.com/office/officeart/2005/8/layout/hierarchy3"/>
    <dgm:cxn modelId="{7112F261-78F0-41B1-B845-CA6A3C3F191B}" type="presParOf" srcId="{AB4FC3F1-5FDF-9241-A82D-F635B418C031}" destId="{0A6B8B55-118B-9B42-A108-8A17C46FBE97}" srcOrd="11" destOrd="0" presId="urn:microsoft.com/office/officeart/2005/8/layout/hierarchy3"/>
    <dgm:cxn modelId="{9F5D390A-6E39-4100-B064-98DF25434748}" type="presParOf" srcId="{FF8B5F24-AED6-5E42-A59D-845A8F39AEBB}" destId="{0786A8C3-DFCB-0C42-8B4E-31860907D622}" srcOrd="4" destOrd="0" presId="urn:microsoft.com/office/officeart/2005/8/layout/hierarchy3"/>
    <dgm:cxn modelId="{E62026F3-D8E8-427E-9468-C4DA10125B30}" type="presParOf" srcId="{0786A8C3-DFCB-0C42-8B4E-31860907D622}" destId="{EF34F451-DC84-E540-B016-B4BA1B7E04CF}" srcOrd="0" destOrd="0" presId="urn:microsoft.com/office/officeart/2005/8/layout/hierarchy3"/>
    <dgm:cxn modelId="{F766E47F-CFFB-41A7-A29E-5AAFDB7D3B47}" type="presParOf" srcId="{EF34F451-DC84-E540-B016-B4BA1B7E04CF}" destId="{AC6CC3C7-CB45-704B-B509-6FB19A23D38A}" srcOrd="0" destOrd="0" presId="urn:microsoft.com/office/officeart/2005/8/layout/hierarchy3"/>
    <dgm:cxn modelId="{8BBFB0D9-4215-4F9D-9389-FB434D76B9A3}" type="presParOf" srcId="{EF34F451-DC84-E540-B016-B4BA1B7E04CF}" destId="{E8FEDC3F-689E-0A4F-94A4-BAE5C27E56ED}" srcOrd="1" destOrd="0" presId="urn:microsoft.com/office/officeart/2005/8/layout/hierarchy3"/>
    <dgm:cxn modelId="{19F0D376-D94E-4B4C-87B1-06AA95F73C70}" type="presParOf" srcId="{0786A8C3-DFCB-0C42-8B4E-31860907D622}" destId="{3CE08BAE-AE3D-5142-83D5-14D8507351B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75C0C-D777-4E4F-9C68-0E2CF36B71B4}">
      <dsp:nvSpPr>
        <dsp:cNvPr id="0" name=""/>
        <dsp:cNvSpPr/>
      </dsp:nvSpPr>
      <dsp:spPr>
        <a:xfrm>
          <a:off x="0" y="79757"/>
          <a:ext cx="8526563" cy="1209978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2D16B-AF5A-A24B-A681-AB54B0AC3934}">
      <dsp:nvSpPr>
        <dsp:cNvPr id="0" name=""/>
        <dsp:cNvSpPr/>
      </dsp:nvSpPr>
      <dsp:spPr>
        <a:xfrm>
          <a:off x="258536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12707" b="-49293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F5889-5129-7A4B-BC98-E171BF009CED}">
      <dsp:nvSpPr>
        <dsp:cNvPr id="0" name=""/>
        <dsp:cNvSpPr/>
      </dsp:nvSpPr>
      <dsp:spPr>
        <a:xfrm rot="10800000">
          <a:off x="258536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Executive Director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Corporate Services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i="0" kern="1200" dirty="0">
              <a:solidFill>
                <a:srgbClr val="0C3053"/>
              </a:solidFill>
              <a:latin typeface="Arial"/>
              <a:ea typeface="+mn-lt"/>
              <a:cs typeface="Arial"/>
            </a:rPr>
            <a:t>Kathryn Myers       </a:t>
          </a:r>
          <a:endParaRPr lang="en-GB" sz="1100" b="1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1399" y="1702749"/>
        <a:ext cx="1417512" cy="607466"/>
      </dsp:txXfrm>
    </dsp:sp>
    <dsp:sp modelId="{1397D704-F4BA-7242-B27E-E77C70B2EEBB}">
      <dsp:nvSpPr>
        <dsp:cNvPr id="0" name=""/>
        <dsp:cNvSpPr/>
      </dsp:nvSpPr>
      <dsp:spPr>
        <a:xfrm>
          <a:off x="1890099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-20547" b="-41453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6955-33DC-F742-ADDE-B559C6723B84}">
      <dsp:nvSpPr>
        <dsp:cNvPr id="0" name=""/>
        <dsp:cNvSpPr/>
      </dsp:nvSpPr>
      <dsp:spPr>
        <a:xfrm rot="10800000">
          <a:off x="1890099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Executive</a:t>
          </a:r>
          <a:r>
            <a:rPr lang="en-GB" sz="1100" kern="1200" spc="-5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Director </a:t>
          </a: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Adults</a:t>
          </a:r>
          <a:r>
            <a:rPr lang="en-GB" sz="1100" kern="1200" spc="-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and</a:t>
          </a:r>
          <a:r>
            <a:rPr lang="en-GB" sz="1100" kern="1200" spc="-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Health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Jess</a:t>
          </a:r>
          <a:r>
            <a:rPr lang="en-GB" sz="1100" b="1" kern="1200" spc="-1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McGregor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22962" y="1702749"/>
        <a:ext cx="1417512" cy="607466"/>
      </dsp:txXfrm>
    </dsp:sp>
    <dsp:sp modelId="{CE628156-3AC1-F14B-BAB3-22DFD70CB02D}">
      <dsp:nvSpPr>
        <dsp:cNvPr id="0" name=""/>
        <dsp:cNvSpPr/>
      </dsp:nvSpPr>
      <dsp:spPr>
        <a:xfrm>
          <a:off x="3521662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-17934" b="-44066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40FA9-FA2B-9B48-88A1-A77B77F8EAAE}">
      <dsp:nvSpPr>
        <dsp:cNvPr id="0" name=""/>
        <dsp:cNvSpPr/>
      </dsp:nvSpPr>
      <dsp:spPr>
        <a:xfrm rot="10800000">
          <a:off x="3521662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Executive</a:t>
          </a:r>
          <a:r>
            <a:rPr lang="en-GB" sz="1100" kern="1200" spc="-5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Director </a:t>
          </a: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Children</a:t>
          </a:r>
          <a:r>
            <a:rPr lang="en-GB" sz="1100" kern="1200" spc="-2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and</a:t>
          </a:r>
          <a:r>
            <a:rPr lang="en-GB" sz="1100" kern="1200" spc="-2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Learning </a:t>
          </a:r>
          <a:b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Tim</a:t>
          </a:r>
          <a:r>
            <a:rPr lang="en-GB" sz="1100" b="1" kern="1200" spc="-4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Aldridge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54525" y="1702749"/>
        <a:ext cx="1417512" cy="607466"/>
      </dsp:txXfrm>
    </dsp:sp>
    <dsp:sp modelId="{2F896646-18B5-B942-9025-9BB7A63ABC59}">
      <dsp:nvSpPr>
        <dsp:cNvPr id="0" name=""/>
        <dsp:cNvSpPr/>
      </dsp:nvSpPr>
      <dsp:spPr>
        <a:xfrm>
          <a:off x="5153224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t="-28227" b="-17773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D2639-539F-AD4D-A616-2525F14257B9}">
      <dsp:nvSpPr>
        <dsp:cNvPr id="0" name=""/>
        <dsp:cNvSpPr/>
      </dsp:nvSpPr>
      <dsp:spPr>
        <a:xfrm rot="10800000">
          <a:off x="5153224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Executive Director</a:t>
          </a:r>
          <a:br>
            <a:rPr lang="en-GB" sz="1100" kern="120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Homes and Communities</a:t>
          </a:r>
          <a:br>
            <a:rPr lang="en-GB" sz="1100" kern="120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Dan Hawthorn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186087" y="1702749"/>
        <a:ext cx="1417512" cy="607466"/>
      </dsp:txXfrm>
    </dsp:sp>
    <dsp:sp modelId="{8D937BB6-987E-2D4C-A8D2-E70EB0515D19}">
      <dsp:nvSpPr>
        <dsp:cNvPr id="0" name=""/>
        <dsp:cNvSpPr/>
      </dsp:nvSpPr>
      <dsp:spPr>
        <a:xfrm>
          <a:off x="6784787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-17934" b="-44066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10687-CE41-CC44-8626-135FAFD37140}">
      <dsp:nvSpPr>
        <dsp:cNvPr id="0" name=""/>
        <dsp:cNvSpPr/>
      </dsp:nvSpPr>
      <dsp:spPr>
        <a:xfrm rot="10800000">
          <a:off x="6784787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Executive</a:t>
          </a:r>
          <a:r>
            <a:rPr lang="en-GB" sz="1100" kern="1200" spc="-5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Director </a:t>
          </a: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Investment</a:t>
          </a:r>
          <a:r>
            <a:rPr lang="en-GB" sz="1100" kern="1200" spc="-2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Place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kern="1200" spc="-25" dirty="0">
              <a:solidFill>
                <a:srgbClr val="0C3053"/>
              </a:solidFill>
              <a:latin typeface="Arial"/>
              <a:cs typeface="Arial"/>
            </a:rPr>
            <a:t>and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Opportunity</a:t>
          </a:r>
          <a:b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David </a:t>
          </a: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Burns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17650" y="1702749"/>
        <a:ext cx="1417512" cy="607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75C0C-D777-4E4F-9C68-0E2CF36B71B4}">
      <dsp:nvSpPr>
        <dsp:cNvPr id="0" name=""/>
        <dsp:cNvSpPr/>
      </dsp:nvSpPr>
      <dsp:spPr>
        <a:xfrm>
          <a:off x="0" y="79757"/>
          <a:ext cx="8526563" cy="1209978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2D16B-AF5A-A24B-A681-AB54B0AC3934}">
      <dsp:nvSpPr>
        <dsp:cNvPr id="0" name=""/>
        <dsp:cNvSpPr/>
      </dsp:nvSpPr>
      <dsp:spPr>
        <a:xfrm>
          <a:off x="258536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F5889-5129-7A4B-BC98-E171BF009CED}">
      <dsp:nvSpPr>
        <dsp:cNvPr id="0" name=""/>
        <dsp:cNvSpPr/>
      </dsp:nvSpPr>
      <dsp:spPr>
        <a:xfrm rot="10800000">
          <a:off x="258536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Borough Solicitor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Andrew </a:t>
          </a: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Maughan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1399" y="1702749"/>
        <a:ext cx="1417512" cy="607466"/>
      </dsp:txXfrm>
    </dsp:sp>
    <dsp:sp modelId="{1397D704-F4BA-7242-B27E-E77C70B2EEBB}">
      <dsp:nvSpPr>
        <dsp:cNvPr id="0" name=""/>
        <dsp:cNvSpPr/>
      </dsp:nvSpPr>
      <dsp:spPr>
        <a:xfrm>
          <a:off x="1890099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-7481" b="-54519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6955-33DC-F742-ADDE-B559C6723B84}">
      <dsp:nvSpPr>
        <dsp:cNvPr id="0" name=""/>
        <dsp:cNvSpPr/>
      </dsp:nvSpPr>
      <dsp:spPr>
        <a:xfrm rot="10800000">
          <a:off x="1890099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Director of Health and Wellbeing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Kirsten Watters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22962" y="1702749"/>
        <a:ext cx="1417512" cy="607466"/>
      </dsp:txXfrm>
    </dsp:sp>
    <dsp:sp modelId="{CE628156-3AC1-F14B-BAB3-22DFD70CB02D}">
      <dsp:nvSpPr>
        <dsp:cNvPr id="0" name=""/>
        <dsp:cNvSpPr/>
      </dsp:nvSpPr>
      <dsp:spPr>
        <a:xfrm>
          <a:off x="3521662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-15320" b="-4668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40FA9-FA2B-9B48-88A1-A77B77F8EAAE}">
      <dsp:nvSpPr>
        <dsp:cNvPr id="0" name=""/>
        <dsp:cNvSpPr/>
      </dsp:nvSpPr>
      <dsp:spPr>
        <a:xfrm rot="10800000">
          <a:off x="3521662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Director People and Inclusion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Joanna Brown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54525" y="1702749"/>
        <a:ext cx="1417512" cy="607466"/>
      </dsp:txXfrm>
    </dsp:sp>
    <dsp:sp modelId="{2F896646-18B5-B942-9025-9BB7A63ABC59}">
      <dsp:nvSpPr>
        <dsp:cNvPr id="0" name=""/>
        <dsp:cNvSpPr/>
      </dsp:nvSpPr>
      <dsp:spPr>
        <a:xfrm>
          <a:off x="5153224" y="244454"/>
          <a:ext cx="1483238" cy="137758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D2639-539F-AD4D-A616-2525F14257B9}">
      <dsp:nvSpPr>
        <dsp:cNvPr id="0" name=""/>
        <dsp:cNvSpPr/>
      </dsp:nvSpPr>
      <dsp:spPr>
        <a:xfrm rot="10800000">
          <a:off x="5153224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cs typeface="Arial"/>
            </a:rPr>
            <a:t>Director of </a:t>
          </a:r>
          <a: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  <a:t>Strategy, Design and Insight</a:t>
          </a:r>
          <a:br>
            <a:rPr lang="en-GB" sz="1100" kern="1200" spc="-10" dirty="0">
              <a:solidFill>
                <a:srgbClr val="0C3053"/>
              </a:solidFill>
              <a:latin typeface="Arial"/>
              <a:cs typeface="Arial"/>
            </a:rPr>
          </a:b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Osian </a:t>
          </a: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Jones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186087" y="1702749"/>
        <a:ext cx="1417512" cy="607466"/>
      </dsp:txXfrm>
    </dsp:sp>
    <dsp:sp modelId="{8D937BB6-987E-2D4C-A8D2-E70EB0515D19}">
      <dsp:nvSpPr>
        <dsp:cNvPr id="0" name=""/>
        <dsp:cNvSpPr/>
      </dsp:nvSpPr>
      <dsp:spPr>
        <a:xfrm>
          <a:off x="6784787" y="244454"/>
          <a:ext cx="1483238" cy="1377586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-17934" b="-44066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10687-CE41-CC44-8626-135FAFD37140}">
      <dsp:nvSpPr>
        <dsp:cNvPr id="0" name=""/>
        <dsp:cNvSpPr/>
      </dsp:nvSpPr>
      <dsp:spPr>
        <a:xfrm rot="10800000">
          <a:off x="6784787" y="1669886"/>
          <a:ext cx="1483238" cy="67319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354B7D"/>
          </a:solidFill>
          <a:prstDash val="solid"/>
          <a:miter lim="800000"/>
        </a:ln>
        <a:effectLst>
          <a:outerShdw dist="50800" dir="2700000" algn="ctr" rotWithShape="0">
            <a:srgbClr val="354B7D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rgbClr val="0C3053"/>
              </a:solidFill>
              <a:latin typeface="Arial"/>
              <a:ea typeface="Calibri"/>
              <a:cs typeface="Arial"/>
            </a:rPr>
            <a:t>Director</a:t>
          </a:r>
          <a:r>
            <a:rPr lang="en-GB" sz="1100" b="0" i="0" kern="1200" dirty="0">
              <a:solidFill>
                <a:srgbClr val="0C3053"/>
              </a:solidFill>
              <a:latin typeface="Arial"/>
              <a:ea typeface="+mn-lt"/>
              <a:cs typeface="Arial"/>
            </a:rPr>
            <a:t> of Communities and Housing Support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/>
              <a:cs typeface="Arial"/>
            </a:rPr>
            <a:t>Hanad</a:t>
          </a:r>
          <a:r>
            <a:rPr lang="en-GB" sz="1100" b="1" kern="1200" spc="-5" dirty="0">
              <a:solidFill>
                <a:srgbClr val="0C3053"/>
              </a:solidFill>
              <a:latin typeface="Arial"/>
              <a:cs typeface="Arial"/>
            </a:rPr>
            <a:t> </a:t>
          </a:r>
          <a:r>
            <a:rPr lang="en-GB" sz="1100" b="1" kern="1200" spc="-10" dirty="0">
              <a:solidFill>
                <a:srgbClr val="0C3053"/>
              </a:solidFill>
              <a:latin typeface="Arial"/>
              <a:cs typeface="Arial"/>
            </a:rPr>
            <a:t>Mohamed</a:t>
          </a: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17650" y="1702749"/>
        <a:ext cx="1417512" cy="607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39722-435F-884D-A2C7-0D734113CBDC}">
      <dsp:nvSpPr>
        <dsp:cNvPr id="0" name=""/>
        <dsp:cNvSpPr/>
      </dsp:nvSpPr>
      <dsp:spPr>
        <a:xfrm>
          <a:off x="2870" y="283172"/>
          <a:ext cx="1479603" cy="708366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Director</a:t>
          </a:r>
          <a:r>
            <a:rPr lang="en-GB" sz="900" b="1" kern="1200" spc="-3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of</a:t>
          </a:r>
          <a:r>
            <a:rPr lang="en-GB" sz="900" b="1" kern="1200" spc="-3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Participation, Partnerships</a:t>
          </a:r>
          <a:r>
            <a:rPr lang="en-GB" sz="900" b="1" kern="1200" spc="55" dirty="0">
              <a:solidFill>
                <a:schemeClr val="bg1"/>
              </a:solidFill>
              <a:latin typeface="Arial"/>
              <a:cs typeface="Arial"/>
            </a:rPr>
            <a:t> and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 Communications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Caroline</a:t>
          </a:r>
          <a:r>
            <a:rPr lang="en-GB" sz="900" kern="1200" spc="-3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spc="-10" dirty="0">
              <a:solidFill>
                <a:schemeClr val="bg1"/>
              </a:solidFill>
              <a:latin typeface="Arial"/>
              <a:cs typeface="Arial"/>
            </a:rPr>
            <a:t>Kennedy (interim)</a:t>
          </a:r>
          <a:endParaRPr lang="en-GB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17" y="303919"/>
        <a:ext cx="1438109" cy="666872"/>
      </dsp:txXfrm>
    </dsp:sp>
    <dsp:sp modelId="{FF978BC2-CD5D-2A41-AE79-63040AC2EEC9}">
      <dsp:nvSpPr>
        <dsp:cNvPr id="0" name=""/>
        <dsp:cNvSpPr/>
      </dsp:nvSpPr>
      <dsp:spPr>
        <a:xfrm>
          <a:off x="150830" y="991539"/>
          <a:ext cx="147960" cy="36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65"/>
              </a:lnTo>
              <a:lnTo>
                <a:pt x="147960" y="36176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201F6-ECD1-6746-9D7B-901C0F905D7D}">
      <dsp:nvSpPr>
        <dsp:cNvPr id="0" name=""/>
        <dsp:cNvSpPr/>
      </dsp:nvSpPr>
      <dsp:spPr>
        <a:xfrm>
          <a:off x="298791" y="1112386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Strategic Communications 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03" y="1126498"/>
        <a:ext cx="1230294" cy="453612"/>
      </dsp:txXfrm>
    </dsp:sp>
    <dsp:sp modelId="{4E7EADF1-21B1-5744-9865-55BA3E2F5264}">
      <dsp:nvSpPr>
        <dsp:cNvPr id="0" name=""/>
        <dsp:cNvSpPr/>
      </dsp:nvSpPr>
      <dsp:spPr>
        <a:xfrm>
          <a:off x="150830" y="991539"/>
          <a:ext cx="147960" cy="964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449"/>
              </a:lnTo>
              <a:lnTo>
                <a:pt x="147960" y="96444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D98C-36BB-1D4B-BB7C-168F255FAAA0}">
      <dsp:nvSpPr>
        <dsp:cNvPr id="0" name=""/>
        <dsp:cNvSpPr/>
      </dsp:nvSpPr>
      <dsp:spPr>
        <a:xfrm>
          <a:off x="298791" y="1715070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Media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External Relations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03" y="1729182"/>
        <a:ext cx="1230294" cy="453612"/>
      </dsp:txXfrm>
    </dsp:sp>
    <dsp:sp modelId="{3C73FDC5-5C45-934A-9EA9-881FB56B0971}">
      <dsp:nvSpPr>
        <dsp:cNvPr id="0" name=""/>
        <dsp:cNvSpPr/>
      </dsp:nvSpPr>
      <dsp:spPr>
        <a:xfrm>
          <a:off x="150830" y="991539"/>
          <a:ext cx="147960" cy="156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132"/>
              </a:lnTo>
              <a:lnTo>
                <a:pt x="147960" y="156713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56563-3686-494F-ADD0-996C9220BCB6}">
      <dsp:nvSpPr>
        <dsp:cNvPr id="0" name=""/>
        <dsp:cNvSpPr/>
      </dsp:nvSpPr>
      <dsp:spPr>
        <a:xfrm>
          <a:off x="298791" y="2317754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 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of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Member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Support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03" y="2331866"/>
        <a:ext cx="1230294" cy="453612"/>
      </dsp:txXfrm>
    </dsp:sp>
    <dsp:sp modelId="{84F545E0-B6D2-6246-981E-9907C5629170}">
      <dsp:nvSpPr>
        <dsp:cNvPr id="0" name=""/>
        <dsp:cNvSpPr/>
      </dsp:nvSpPr>
      <dsp:spPr>
        <a:xfrm>
          <a:off x="150830" y="991539"/>
          <a:ext cx="147960" cy="2169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816"/>
              </a:lnTo>
              <a:lnTo>
                <a:pt x="147960" y="216981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32561-747B-F642-ACBE-A845872C63D2}">
      <dsp:nvSpPr>
        <dsp:cNvPr id="0" name=""/>
        <dsp:cNvSpPr/>
      </dsp:nvSpPr>
      <dsp:spPr>
        <a:xfrm>
          <a:off x="298791" y="2920437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 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of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Chief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Executive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Office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312903" y="2934549"/>
        <a:ext cx="1230294" cy="453612"/>
      </dsp:txXfrm>
    </dsp:sp>
    <dsp:sp modelId="{2774D67E-42A5-1848-A4CE-97D761BF7039}">
      <dsp:nvSpPr>
        <dsp:cNvPr id="0" name=""/>
        <dsp:cNvSpPr/>
      </dsp:nvSpPr>
      <dsp:spPr>
        <a:xfrm>
          <a:off x="150830" y="991539"/>
          <a:ext cx="147960" cy="2837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581"/>
              </a:lnTo>
              <a:lnTo>
                <a:pt x="147960" y="283758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FF13E-8C0A-4140-91C3-177910421598}">
      <dsp:nvSpPr>
        <dsp:cNvPr id="0" name=""/>
        <dsp:cNvSpPr/>
      </dsp:nvSpPr>
      <dsp:spPr>
        <a:xfrm>
          <a:off x="298791" y="3523121"/>
          <a:ext cx="1258518" cy="61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Joint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b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</a:b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Cabinet Office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16" y="3541046"/>
        <a:ext cx="1222668" cy="576148"/>
      </dsp:txXfrm>
    </dsp:sp>
    <dsp:sp modelId="{7F24C8EF-C98D-404E-BBBE-19B7C2CC20D9}">
      <dsp:nvSpPr>
        <dsp:cNvPr id="0" name=""/>
        <dsp:cNvSpPr/>
      </dsp:nvSpPr>
      <dsp:spPr>
        <a:xfrm>
          <a:off x="150830" y="991539"/>
          <a:ext cx="147960" cy="350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5345"/>
              </a:lnTo>
              <a:lnTo>
                <a:pt x="147960" y="350534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41C7-BD08-A647-ACCE-E43F917DB340}">
      <dsp:nvSpPr>
        <dsp:cNvPr id="0" name=""/>
        <dsp:cNvSpPr/>
      </dsp:nvSpPr>
      <dsp:spPr>
        <a:xfrm>
          <a:off x="298791" y="4255967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Community Partnerships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03" y="4270079"/>
        <a:ext cx="1230294" cy="453612"/>
      </dsp:txXfrm>
    </dsp:sp>
    <dsp:sp modelId="{AEF5598E-3808-C14E-A5AD-1DC5D772FAC6}">
      <dsp:nvSpPr>
        <dsp:cNvPr id="0" name=""/>
        <dsp:cNvSpPr/>
      </dsp:nvSpPr>
      <dsp:spPr>
        <a:xfrm>
          <a:off x="1724167" y="283172"/>
          <a:ext cx="1479603" cy="708366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Director</a:t>
          </a:r>
          <a:r>
            <a:rPr lang="en-GB" sz="900" b="1" kern="12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of</a:t>
          </a:r>
          <a:r>
            <a:rPr lang="en-GB" sz="900" b="1" kern="1200" spc="-2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Strategy, </a:t>
          </a: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Design and 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Insight </a:t>
          </a:r>
          <a:b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</a:b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Osian</a:t>
          </a:r>
          <a:r>
            <a:rPr lang="en-GB" sz="900" kern="1200" spc="-2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spc="-10" dirty="0">
              <a:solidFill>
                <a:schemeClr val="bg1"/>
              </a:solidFill>
              <a:latin typeface="Arial"/>
              <a:cs typeface="Arial"/>
            </a:rPr>
            <a:t>Jones</a:t>
          </a:r>
          <a:endParaRPr lang="en-GB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4914" y="303919"/>
        <a:ext cx="1438109" cy="666872"/>
      </dsp:txXfrm>
    </dsp:sp>
    <dsp:sp modelId="{6074B373-B204-B849-BD89-95A13A50040D}">
      <dsp:nvSpPr>
        <dsp:cNvPr id="0" name=""/>
        <dsp:cNvSpPr/>
      </dsp:nvSpPr>
      <dsp:spPr>
        <a:xfrm>
          <a:off x="1872128" y="991539"/>
          <a:ext cx="147960" cy="36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65"/>
              </a:lnTo>
              <a:lnTo>
                <a:pt x="147960" y="36176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AEE7-7D97-284F-B275-3AF4CA83D2B4}">
      <dsp:nvSpPr>
        <dsp:cNvPr id="0" name=""/>
        <dsp:cNvSpPr/>
      </dsp:nvSpPr>
      <dsp:spPr>
        <a:xfrm>
          <a:off x="2020088" y="1112386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 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of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Corporate</a:t>
          </a:r>
          <a:r>
            <a:rPr lang="en-GB" sz="900" b="1" kern="1200" spc="-5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Strategy</a:t>
          </a:r>
        </a:p>
      </dsp:txBody>
      <dsp:txXfrm>
        <a:off x="2034200" y="1126498"/>
        <a:ext cx="1230294" cy="453612"/>
      </dsp:txXfrm>
    </dsp:sp>
    <dsp:sp modelId="{AE39B1A3-721C-6542-98DA-2E5CD0EECFE5}">
      <dsp:nvSpPr>
        <dsp:cNvPr id="0" name=""/>
        <dsp:cNvSpPr/>
      </dsp:nvSpPr>
      <dsp:spPr>
        <a:xfrm>
          <a:off x="1872128" y="991539"/>
          <a:ext cx="147960" cy="964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449"/>
              </a:lnTo>
              <a:lnTo>
                <a:pt x="147960" y="96444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A8B37-A375-AB4E-A67E-1E7CDEABA8FF}">
      <dsp:nvSpPr>
        <dsp:cNvPr id="0" name=""/>
        <dsp:cNvSpPr/>
      </dsp:nvSpPr>
      <dsp:spPr>
        <a:xfrm>
          <a:off x="2020088" y="1715070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Service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and Policy Design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4200" y="1729182"/>
        <a:ext cx="1230294" cy="453612"/>
      </dsp:txXfrm>
    </dsp:sp>
    <dsp:sp modelId="{24E9D712-1941-4D45-A3A5-AB7AA974BE52}">
      <dsp:nvSpPr>
        <dsp:cNvPr id="0" name=""/>
        <dsp:cNvSpPr/>
      </dsp:nvSpPr>
      <dsp:spPr>
        <a:xfrm>
          <a:off x="1872128" y="991539"/>
          <a:ext cx="119606" cy="1610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690"/>
              </a:lnTo>
              <a:lnTo>
                <a:pt x="119606" y="161069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D469B-E811-CC4A-9A8E-A080A4E3778E}">
      <dsp:nvSpPr>
        <dsp:cNvPr id="0" name=""/>
        <dsp:cNvSpPr/>
      </dsp:nvSpPr>
      <dsp:spPr>
        <a:xfrm>
          <a:off x="1991734" y="2314230"/>
          <a:ext cx="1396675" cy="57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Strategic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Delivery 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and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Operations </a:t>
          </a:r>
        </a:p>
      </dsp:txBody>
      <dsp:txXfrm>
        <a:off x="2008604" y="2331100"/>
        <a:ext cx="1362935" cy="542260"/>
      </dsp:txXfrm>
    </dsp:sp>
    <dsp:sp modelId="{5C130E1B-53C0-3C4E-B79A-8661202F8C23}">
      <dsp:nvSpPr>
        <dsp:cNvPr id="0" name=""/>
        <dsp:cNvSpPr/>
      </dsp:nvSpPr>
      <dsp:spPr>
        <a:xfrm>
          <a:off x="1872128" y="991539"/>
          <a:ext cx="147960" cy="2263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980"/>
              </a:lnTo>
              <a:lnTo>
                <a:pt x="147960" y="226398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7DB5B-9676-EE4C-973F-851A609887D4}">
      <dsp:nvSpPr>
        <dsp:cNvPr id="0" name=""/>
        <dsp:cNvSpPr/>
      </dsp:nvSpPr>
      <dsp:spPr>
        <a:xfrm>
          <a:off x="2020088" y="3014601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Insights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Learning and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Impact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4200" y="3028713"/>
        <a:ext cx="1230294" cy="453612"/>
      </dsp:txXfrm>
    </dsp:sp>
    <dsp:sp modelId="{B729E2E9-C82D-E74F-8FAC-99D575CCB29B}">
      <dsp:nvSpPr>
        <dsp:cNvPr id="0" name=""/>
        <dsp:cNvSpPr/>
      </dsp:nvSpPr>
      <dsp:spPr>
        <a:xfrm>
          <a:off x="1872128" y="991539"/>
          <a:ext cx="147960" cy="303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5784"/>
              </a:lnTo>
              <a:lnTo>
                <a:pt x="147960" y="303578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F95E8-037B-E845-B4B5-6EE9A9208271}">
      <dsp:nvSpPr>
        <dsp:cNvPr id="0" name=""/>
        <dsp:cNvSpPr/>
      </dsp:nvSpPr>
      <dsp:spPr>
        <a:xfrm>
          <a:off x="2020088" y="3617285"/>
          <a:ext cx="1258518" cy="82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Heads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Strategy </a:t>
          </a:r>
          <a:r>
            <a:rPr lang="en-GB" sz="900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2044107" y="3641304"/>
        <a:ext cx="1210480" cy="772039"/>
      </dsp:txXfrm>
    </dsp:sp>
    <dsp:sp modelId="{30C231B8-23E9-F249-AD54-294D8118A999}">
      <dsp:nvSpPr>
        <dsp:cNvPr id="0" name=""/>
        <dsp:cNvSpPr/>
      </dsp:nvSpPr>
      <dsp:spPr>
        <a:xfrm>
          <a:off x="3445465" y="283172"/>
          <a:ext cx="1479603" cy="708366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Director of Finance</a:t>
          </a:r>
          <a:r>
            <a:rPr lang="en-GB" sz="900" b="1" kern="1200" spc="-4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[</a:t>
          </a: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Section</a:t>
          </a:r>
          <a:r>
            <a:rPr lang="en-GB" sz="900" b="1" kern="1200" spc="-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151</a:t>
          </a:r>
          <a:r>
            <a:rPr lang="en-GB" sz="900" b="1" kern="1200" spc="-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Officer] </a:t>
          </a:r>
          <a:b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</a:b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Daniel</a:t>
          </a:r>
          <a:r>
            <a:rPr lang="en-GB" sz="900" kern="12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spc="-10" dirty="0">
              <a:solidFill>
                <a:schemeClr val="bg1"/>
              </a:solidFill>
              <a:latin typeface="Arial"/>
              <a:cs typeface="Arial"/>
            </a:rPr>
            <a:t>Omisore</a:t>
          </a:r>
          <a:endParaRPr lang="en-GB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6212" y="303919"/>
        <a:ext cx="1438109" cy="666872"/>
      </dsp:txXfrm>
    </dsp:sp>
    <dsp:sp modelId="{89585E71-A3BE-3348-B111-18FE39F04016}">
      <dsp:nvSpPr>
        <dsp:cNvPr id="0" name=""/>
        <dsp:cNvSpPr/>
      </dsp:nvSpPr>
      <dsp:spPr>
        <a:xfrm>
          <a:off x="3593425" y="991539"/>
          <a:ext cx="147960" cy="408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847"/>
              </a:lnTo>
              <a:lnTo>
                <a:pt x="147960" y="40884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401FE-38E6-5B44-9996-75E397F0E469}">
      <dsp:nvSpPr>
        <dsp:cNvPr id="0" name=""/>
        <dsp:cNvSpPr/>
      </dsp:nvSpPr>
      <dsp:spPr>
        <a:xfrm>
          <a:off x="3741385" y="1112386"/>
          <a:ext cx="1260003" cy="57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Strategic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Finance and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Business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Partnering</a:t>
          </a:r>
          <a:endParaRPr lang="en-GB" sz="900" b="1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3758255" y="1129256"/>
        <a:ext cx="1226263" cy="542260"/>
      </dsp:txXfrm>
    </dsp:sp>
    <dsp:sp modelId="{7DA32A79-E9D7-D04F-B1C8-A45E7DF8662D}">
      <dsp:nvSpPr>
        <dsp:cNvPr id="0" name=""/>
        <dsp:cNvSpPr/>
      </dsp:nvSpPr>
      <dsp:spPr>
        <a:xfrm>
          <a:off x="3593425" y="991539"/>
          <a:ext cx="147960" cy="116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584"/>
              </a:lnTo>
              <a:lnTo>
                <a:pt x="147960" y="116158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E2CD8-7DEF-944D-A956-A1C2512A936B}">
      <dsp:nvSpPr>
        <dsp:cNvPr id="0" name=""/>
        <dsp:cNvSpPr/>
      </dsp:nvSpPr>
      <dsp:spPr>
        <a:xfrm>
          <a:off x="3741385" y="1809234"/>
          <a:ext cx="1258518" cy="687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Heads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Finance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3761529" y="1829378"/>
        <a:ext cx="1218230" cy="647491"/>
      </dsp:txXfrm>
    </dsp:sp>
    <dsp:sp modelId="{468EED36-A4AA-194C-B4B7-A7C776D9C7BA}">
      <dsp:nvSpPr>
        <dsp:cNvPr id="0" name=""/>
        <dsp:cNvSpPr/>
      </dsp:nvSpPr>
      <dsp:spPr>
        <a:xfrm>
          <a:off x="3593425" y="991539"/>
          <a:ext cx="147960" cy="1867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239"/>
              </a:lnTo>
              <a:lnTo>
                <a:pt x="147960" y="186723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773F5-0B09-2548-8380-4F03DD28686A}">
      <dsp:nvSpPr>
        <dsp:cNvPr id="0" name=""/>
        <dsp:cNvSpPr/>
      </dsp:nvSpPr>
      <dsp:spPr>
        <a:xfrm>
          <a:off x="3741385" y="2617860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Treasury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 Financial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Services </a:t>
          </a:r>
        </a:p>
      </dsp:txBody>
      <dsp:txXfrm>
        <a:off x="3755497" y="2631972"/>
        <a:ext cx="1230294" cy="453612"/>
      </dsp:txXfrm>
    </dsp:sp>
    <dsp:sp modelId="{3ADCBC88-6C29-034A-874C-3AAC58B34023}">
      <dsp:nvSpPr>
        <dsp:cNvPr id="0" name=""/>
        <dsp:cNvSpPr/>
      </dsp:nvSpPr>
      <dsp:spPr>
        <a:xfrm>
          <a:off x="3593425" y="991539"/>
          <a:ext cx="147960" cy="2469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923"/>
              </a:lnTo>
              <a:lnTo>
                <a:pt x="147960" y="246992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35562-6D83-BC45-8312-370A742035BF}">
      <dsp:nvSpPr>
        <dsp:cNvPr id="0" name=""/>
        <dsp:cNvSpPr/>
      </dsp:nvSpPr>
      <dsp:spPr>
        <a:xfrm>
          <a:off x="3741385" y="3220544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Chief</a:t>
          </a:r>
          <a:r>
            <a:rPr lang="en-GB" sz="900" b="1" kern="1200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Accountant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3755497" y="3234656"/>
        <a:ext cx="1230294" cy="453612"/>
      </dsp:txXfrm>
    </dsp:sp>
    <dsp:sp modelId="{B6574366-0114-9D41-9676-825FF37D925C}">
      <dsp:nvSpPr>
        <dsp:cNvPr id="0" name=""/>
        <dsp:cNvSpPr/>
      </dsp:nvSpPr>
      <dsp:spPr>
        <a:xfrm>
          <a:off x="3593425" y="991539"/>
          <a:ext cx="147960" cy="3137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690"/>
              </a:lnTo>
              <a:lnTo>
                <a:pt x="147960" y="313769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5AC58-BC83-1B4C-99BB-CDA279373BF0}">
      <dsp:nvSpPr>
        <dsp:cNvPr id="0" name=""/>
        <dsp:cNvSpPr/>
      </dsp:nvSpPr>
      <dsp:spPr>
        <a:xfrm>
          <a:off x="3741385" y="3823228"/>
          <a:ext cx="1258518" cy="612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Internal</a:t>
          </a:r>
          <a:r>
            <a:rPr lang="en-GB" sz="900" b="1" kern="1200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Audit,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Investigations and 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Risk </a:t>
          </a:r>
          <a:b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</a:b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9310" y="3841153"/>
        <a:ext cx="1222668" cy="576153"/>
      </dsp:txXfrm>
    </dsp:sp>
    <dsp:sp modelId="{6CEC1D94-CCF1-284B-9949-91E0E07C9BA8}">
      <dsp:nvSpPr>
        <dsp:cNvPr id="0" name=""/>
        <dsp:cNvSpPr/>
      </dsp:nvSpPr>
      <dsp:spPr>
        <a:xfrm>
          <a:off x="3593425" y="991539"/>
          <a:ext cx="147960" cy="3906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6538"/>
              </a:lnTo>
              <a:lnTo>
                <a:pt x="147960" y="390653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0A91B-6445-104B-8D76-D82B0F24D7F6}">
      <dsp:nvSpPr>
        <dsp:cNvPr id="0" name=""/>
        <dsp:cNvSpPr/>
      </dsp:nvSpPr>
      <dsp:spPr>
        <a:xfrm>
          <a:off x="3741385" y="4556078"/>
          <a:ext cx="1258518" cy="68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Income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Management and Transactional</a:t>
          </a:r>
          <a:r>
            <a:rPr lang="en-GB" sz="900" b="1" kern="1200" spc="-6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Services </a:t>
          </a:r>
          <a:b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</a:b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1419" y="4576112"/>
        <a:ext cx="1218450" cy="643931"/>
      </dsp:txXfrm>
    </dsp:sp>
    <dsp:sp modelId="{F26EAA0E-8A1D-40E8-9513-8477092B0B7C}">
      <dsp:nvSpPr>
        <dsp:cNvPr id="0" name=""/>
        <dsp:cNvSpPr/>
      </dsp:nvSpPr>
      <dsp:spPr>
        <a:xfrm>
          <a:off x="3593425" y="991539"/>
          <a:ext cx="147960" cy="4706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178"/>
              </a:lnTo>
              <a:lnTo>
                <a:pt x="147960" y="47061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3D0DD-EB9F-49BF-ADB0-74C169913453}">
      <dsp:nvSpPr>
        <dsp:cNvPr id="0" name=""/>
        <dsp:cNvSpPr/>
      </dsp:nvSpPr>
      <dsp:spPr>
        <a:xfrm>
          <a:off x="3741385" y="5360925"/>
          <a:ext cx="1263321" cy="673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Council Tax, Business Rates and Benefits</a:t>
          </a:r>
          <a:b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</a:b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1114" y="5380654"/>
        <a:ext cx="1223863" cy="634129"/>
      </dsp:txXfrm>
    </dsp:sp>
    <dsp:sp modelId="{C6176DE2-0765-A94C-AE5C-A806F017BCBA}">
      <dsp:nvSpPr>
        <dsp:cNvPr id="0" name=""/>
        <dsp:cNvSpPr/>
      </dsp:nvSpPr>
      <dsp:spPr>
        <a:xfrm>
          <a:off x="5166762" y="283172"/>
          <a:ext cx="1479603" cy="708366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Chief</a:t>
          </a:r>
          <a:r>
            <a:rPr lang="en-GB" sz="900" b="1" kern="12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Experience</a:t>
          </a:r>
          <a:r>
            <a:rPr lang="en-GB" sz="900" b="1" kern="12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and</a:t>
          </a: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Information </a:t>
          </a:r>
          <a:r>
            <a:rPr lang="en-GB" sz="900" b="1" kern="12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Officer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Tariq</a:t>
          </a:r>
          <a:r>
            <a:rPr lang="en-GB" sz="900" kern="1200" spc="-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900" kern="12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Khan</a:t>
          </a:r>
          <a:endParaRPr lang="en-GB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7509" y="303919"/>
        <a:ext cx="1438109" cy="666872"/>
      </dsp:txXfrm>
    </dsp:sp>
    <dsp:sp modelId="{50202F5C-D3A9-B441-9BCC-C693FA747F18}">
      <dsp:nvSpPr>
        <dsp:cNvPr id="0" name=""/>
        <dsp:cNvSpPr/>
      </dsp:nvSpPr>
      <dsp:spPr>
        <a:xfrm>
          <a:off x="5314722" y="991539"/>
          <a:ext cx="147960" cy="36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65"/>
              </a:lnTo>
              <a:lnTo>
                <a:pt x="147960" y="36176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91AA5-580C-3946-8933-7F147EF9DD76}">
      <dsp:nvSpPr>
        <dsp:cNvPr id="0" name=""/>
        <dsp:cNvSpPr/>
      </dsp:nvSpPr>
      <dsp:spPr>
        <a:xfrm>
          <a:off x="5462683" y="1112386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Digital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Product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5476795" y="1126498"/>
        <a:ext cx="1230294" cy="453612"/>
      </dsp:txXfrm>
    </dsp:sp>
    <dsp:sp modelId="{D767E1F4-BAB0-F347-9558-7CDF0186B3A4}">
      <dsp:nvSpPr>
        <dsp:cNvPr id="0" name=""/>
        <dsp:cNvSpPr/>
      </dsp:nvSpPr>
      <dsp:spPr>
        <a:xfrm>
          <a:off x="5314722" y="991539"/>
          <a:ext cx="147960" cy="964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449"/>
              </a:lnTo>
              <a:lnTo>
                <a:pt x="147960" y="96444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CD146-ECF3-7943-B1B1-7311B2D75F9B}">
      <dsp:nvSpPr>
        <dsp:cNvPr id="0" name=""/>
        <dsp:cNvSpPr/>
      </dsp:nvSpPr>
      <dsp:spPr>
        <a:xfrm>
          <a:off x="5462683" y="1715070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Chief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Data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Officer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5476795" y="1729182"/>
        <a:ext cx="1230294" cy="453612"/>
      </dsp:txXfrm>
    </dsp:sp>
    <dsp:sp modelId="{D995C4BB-696C-4343-A8C3-13EE08C395E2}">
      <dsp:nvSpPr>
        <dsp:cNvPr id="0" name=""/>
        <dsp:cNvSpPr/>
      </dsp:nvSpPr>
      <dsp:spPr>
        <a:xfrm>
          <a:off x="5314722" y="991539"/>
          <a:ext cx="147960" cy="156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132"/>
              </a:lnTo>
              <a:lnTo>
                <a:pt x="147960" y="156713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90776-327D-1C41-8AB4-7EE2CFDBAAEC}">
      <dsp:nvSpPr>
        <dsp:cNvPr id="0" name=""/>
        <dsp:cNvSpPr/>
      </dsp:nvSpPr>
      <dsp:spPr>
        <a:xfrm>
          <a:off x="5462683" y="2317754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Head of Engineering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5476795" y="2331866"/>
        <a:ext cx="1230294" cy="453612"/>
      </dsp:txXfrm>
    </dsp:sp>
    <dsp:sp modelId="{28E57C08-DE7B-B147-A91F-839201E7FC44}">
      <dsp:nvSpPr>
        <dsp:cNvPr id="0" name=""/>
        <dsp:cNvSpPr/>
      </dsp:nvSpPr>
      <dsp:spPr>
        <a:xfrm>
          <a:off x="5314722" y="991539"/>
          <a:ext cx="147960" cy="2169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816"/>
              </a:lnTo>
              <a:lnTo>
                <a:pt x="147960" y="216981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64A2B-8E19-6E4B-884F-0563A2758190}">
      <dsp:nvSpPr>
        <dsp:cNvPr id="0" name=""/>
        <dsp:cNvSpPr/>
      </dsp:nvSpPr>
      <dsp:spPr>
        <a:xfrm>
          <a:off x="5462683" y="2920437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DDS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Operations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5476795" y="2934549"/>
        <a:ext cx="1230294" cy="453612"/>
      </dsp:txXfrm>
    </dsp:sp>
    <dsp:sp modelId="{9771C288-CFD5-F44E-91AD-D25A2A4E4F9A}">
      <dsp:nvSpPr>
        <dsp:cNvPr id="0" name=""/>
        <dsp:cNvSpPr/>
      </dsp:nvSpPr>
      <dsp:spPr>
        <a:xfrm>
          <a:off x="5314722" y="991539"/>
          <a:ext cx="147960" cy="277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500"/>
              </a:lnTo>
              <a:lnTo>
                <a:pt x="147960" y="277250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23FD-76F8-684B-96C8-8AFC2727B09C}">
      <dsp:nvSpPr>
        <dsp:cNvPr id="0" name=""/>
        <dsp:cNvSpPr/>
      </dsp:nvSpPr>
      <dsp:spPr>
        <a:xfrm>
          <a:off x="5462683" y="3523121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Technology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5476795" y="3537233"/>
        <a:ext cx="1230294" cy="453612"/>
      </dsp:txXfrm>
    </dsp:sp>
    <dsp:sp modelId="{4E217CB1-121E-444C-BEEA-9FC2C3E23ADA}">
      <dsp:nvSpPr>
        <dsp:cNvPr id="0" name=""/>
        <dsp:cNvSpPr/>
      </dsp:nvSpPr>
      <dsp:spPr>
        <a:xfrm>
          <a:off x="5314722" y="991539"/>
          <a:ext cx="147960" cy="337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183"/>
              </a:lnTo>
              <a:lnTo>
                <a:pt x="147960" y="337518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3CD75-E19F-AD4E-A0FC-5D088B1B38D0}">
      <dsp:nvSpPr>
        <dsp:cNvPr id="0" name=""/>
        <dsp:cNvSpPr/>
      </dsp:nvSpPr>
      <dsp:spPr>
        <a:xfrm>
          <a:off x="5462683" y="4125805"/>
          <a:ext cx="1274296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Customer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 Registration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Services</a:t>
          </a:r>
        </a:p>
      </dsp:txBody>
      <dsp:txXfrm>
        <a:off x="5476795" y="4139917"/>
        <a:ext cx="1246072" cy="453612"/>
      </dsp:txXfrm>
    </dsp:sp>
    <dsp:sp modelId="{6973965E-59BC-BE44-85DD-96673AF5C294}">
      <dsp:nvSpPr>
        <dsp:cNvPr id="0" name=""/>
        <dsp:cNvSpPr/>
      </dsp:nvSpPr>
      <dsp:spPr>
        <a:xfrm>
          <a:off x="6888059" y="283172"/>
          <a:ext cx="1479603" cy="708366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Borough</a:t>
          </a:r>
          <a:r>
            <a:rPr lang="en-GB" sz="900" b="1" kern="1200" spc="-4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Solicitor</a:t>
          </a:r>
          <a:r>
            <a:rPr lang="en-GB" sz="900" b="1" kern="1200" spc="-4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Andrew</a:t>
          </a:r>
          <a:r>
            <a:rPr lang="en-GB" sz="900" kern="12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spc="-10" dirty="0">
              <a:solidFill>
                <a:schemeClr val="bg1"/>
              </a:solidFill>
              <a:latin typeface="Arial"/>
              <a:cs typeface="Arial"/>
            </a:rPr>
            <a:t>Maughan</a:t>
          </a:r>
          <a:endParaRPr lang="en-GB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8806" y="303919"/>
        <a:ext cx="1438109" cy="666872"/>
      </dsp:txXfrm>
    </dsp:sp>
    <dsp:sp modelId="{B59B263D-B484-C644-B2CE-33E9BE244C2A}">
      <dsp:nvSpPr>
        <dsp:cNvPr id="0" name=""/>
        <dsp:cNvSpPr/>
      </dsp:nvSpPr>
      <dsp:spPr>
        <a:xfrm>
          <a:off x="7036020" y="991539"/>
          <a:ext cx="147960" cy="426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48"/>
              </a:lnTo>
              <a:lnTo>
                <a:pt x="147960" y="42684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3312-8B0C-D747-9AA1-D4F48C1A393E}">
      <dsp:nvSpPr>
        <dsp:cNvPr id="0" name=""/>
        <dsp:cNvSpPr/>
      </dsp:nvSpPr>
      <dsp:spPr>
        <a:xfrm>
          <a:off x="7183980" y="1112386"/>
          <a:ext cx="1258518" cy="612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1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Legal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Services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 and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 Deputy</a:t>
          </a:r>
          <a:r>
            <a:rPr lang="en-GB" sz="900" b="1" kern="1200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Borough</a:t>
          </a:r>
          <a:r>
            <a:rPr lang="en-GB" sz="900" b="1" kern="1200" spc="-30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Solicitor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1905" y="1130311"/>
        <a:ext cx="1222668" cy="576153"/>
      </dsp:txXfrm>
    </dsp:sp>
    <dsp:sp modelId="{0496DF21-D81B-EB44-975F-60DD1158F51B}">
      <dsp:nvSpPr>
        <dsp:cNvPr id="0" name=""/>
        <dsp:cNvSpPr/>
      </dsp:nvSpPr>
      <dsp:spPr>
        <a:xfrm>
          <a:off x="7036020" y="991539"/>
          <a:ext cx="147960" cy="109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615"/>
              </a:lnTo>
              <a:lnTo>
                <a:pt x="147960" y="109461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11A93-91CB-CC42-9C9C-671228AA6D43}">
      <dsp:nvSpPr>
        <dsp:cNvPr id="0" name=""/>
        <dsp:cNvSpPr/>
      </dsp:nvSpPr>
      <dsp:spPr>
        <a:xfrm>
          <a:off x="7183980" y="1845237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of</a:t>
          </a:r>
          <a:r>
            <a:rPr lang="en-GB" sz="900" b="1" kern="1200" spc="-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Business Support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7198092" y="1859349"/>
        <a:ext cx="1230294" cy="453612"/>
      </dsp:txXfrm>
    </dsp:sp>
    <dsp:sp modelId="{0E3811CF-CA37-0C48-B837-C959B099AFD5}">
      <dsp:nvSpPr>
        <dsp:cNvPr id="0" name=""/>
        <dsp:cNvSpPr/>
      </dsp:nvSpPr>
      <dsp:spPr>
        <a:xfrm>
          <a:off x="7036020" y="991539"/>
          <a:ext cx="147960" cy="1697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99"/>
              </a:lnTo>
              <a:lnTo>
                <a:pt x="147960" y="169729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6367-0E6B-464D-94AE-2F79E82B0CE0}">
      <dsp:nvSpPr>
        <dsp:cNvPr id="0" name=""/>
        <dsp:cNvSpPr/>
      </dsp:nvSpPr>
      <dsp:spPr>
        <a:xfrm>
          <a:off x="7183980" y="2447920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Democratic</a:t>
          </a:r>
          <a:r>
            <a:rPr lang="en-GB" sz="900" b="1" kern="1200" spc="-4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Services Manager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7198092" y="2462032"/>
        <a:ext cx="1230294" cy="453612"/>
      </dsp:txXfrm>
    </dsp:sp>
    <dsp:sp modelId="{F77F8937-49F6-8648-8832-C6FFA19F33F7}">
      <dsp:nvSpPr>
        <dsp:cNvPr id="0" name=""/>
        <dsp:cNvSpPr/>
      </dsp:nvSpPr>
      <dsp:spPr>
        <a:xfrm>
          <a:off x="7036020" y="991539"/>
          <a:ext cx="147960" cy="229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83"/>
              </a:lnTo>
              <a:lnTo>
                <a:pt x="147960" y="229998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BBC0F-1251-D947-98C3-BB2DCDF0AB7E}">
      <dsp:nvSpPr>
        <dsp:cNvPr id="0" name=""/>
        <dsp:cNvSpPr/>
      </dsp:nvSpPr>
      <dsp:spPr>
        <a:xfrm>
          <a:off x="7183980" y="3050604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Electoral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Services Manager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7198092" y="3064716"/>
        <a:ext cx="1230294" cy="453612"/>
      </dsp:txXfrm>
    </dsp:sp>
    <dsp:sp modelId="{7BA7BCEB-81CC-5D4A-A1CE-878545123511}">
      <dsp:nvSpPr>
        <dsp:cNvPr id="0" name=""/>
        <dsp:cNvSpPr/>
      </dsp:nvSpPr>
      <dsp:spPr>
        <a:xfrm>
          <a:off x="7036020" y="991539"/>
          <a:ext cx="147960" cy="290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666"/>
              </a:lnTo>
              <a:lnTo>
                <a:pt x="147960" y="290266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F9908-C770-1243-8A44-BA04FDC0A021}">
      <dsp:nvSpPr>
        <dsp:cNvPr id="0" name=""/>
        <dsp:cNvSpPr/>
      </dsp:nvSpPr>
      <dsp:spPr>
        <a:xfrm>
          <a:off x="7183980" y="3653288"/>
          <a:ext cx="1258518" cy="481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451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Mayor’s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Office </a:t>
          </a:r>
        </a:p>
      </dsp:txBody>
      <dsp:txXfrm>
        <a:off x="7198092" y="3667400"/>
        <a:ext cx="1230294" cy="453612"/>
      </dsp:txXfrm>
    </dsp:sp>
    <dsp:sp modelId="{E654010F-0287-2644-A8F7-31C25095B6D6}">
      <dsp:nvSpPr>
        <dsp:cNvPr id="0" name=""/>
        <dsp:cNvSpPr/>
      </dsp:nvSpPr>
      <dsp:spPr>
        <a:xfrm>
          <a:off x="8609357" y="283172"/>
          <a:ext cx="1479603" cy="708366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/>
              <a:cs typeface="Arial"/>
            </a:rPr>
            <a:t>Director of People</a:t>
          </a:r>
          <a:r>
            <a:rPr lang="en-GB" sz="900" b="1" kern="1200" spc="-15" dirty="0">
              <a:solidFill>
                <a:schemeClr val="bg1"/>
              </a:solidFill>
              <a:latin typeface="Arial"/>
              <a:cs typeface="Arial"/>
            </a:rPr>
            <a:t> and</a:t>
          </a:r>
          <a:r>
            <a:rPr lang="en-GB" sz="900" b="1" kern="1200" spc="-10" dirty="0">
              <a:solidFill>
                <a:schemeClr val="bg1"/>
              </a:solidFill>
              <a:latin typeface="Arial"/>
              <a:cs typeface="Arial"/>
            </a:rPr>
            <a:t> Inclusion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Jo</a:t>
          </a:r>
          <a:r>
            <a:rPr lang="en-GB" sz="900" kern="1200" spc="-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spc="-10" dirty="0">
              <a:solidFill>
                <a:schemeClr val="bg1"/>
              </a:solidFill>
              <a:latin typeface="Arial"/>
              <a:cs typeface="Arial"/>
            </a:rPr>
            <a:t>Brown </a:t>
          </a: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(reporting</a:t>
          </a:r>
          <a:r>
            <a:rPr lang="en-GB" sz="900" kern="12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to</a:t>
          </a:r>
          <a:r>
            <a:rPr lang="en-GB" sz="900" kern="1200" spc="-25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GB" sz="900" kern="1200" spc="-20" dirty="0">
              <a:solidFill>
                <a:schemeClr val="bg1"/>
              </a:solidFill>
              <a:latin typeface="Arial"/>
              <a:cs typeface="Arial"/>
            </a:rPr>
            <a:t>Jess </a:t>
          </a:r>
          <a:r>
            <a:rPr lang="en-GB" sz="900" kern="1200" dirty="0">
              <a:solidFill>
                <a:schemeClr val="bg1"/>
              </a:solidFill>
              <a:latin typeface="Arial"/>
              <a:cs typeface="Arial"/>
            </a:rPr>
            <a:t>McGregor Deputy </a:t>
          </a:r>
          <a:r>
            <a:rPr lang="en-GB" sz="900" kern="1200" spc="-10" dirty="0">
              <a:solidFill>
                <a:schemeClr val="bg1"/>
              </a:solidFill>
              <a:latin typeface="Arial"/>
              <a:cs typeface="Arial"/>
            </a:rPr>
            <a:t>Chief Executive)</a:t>
          </a:r>
          <a:endParaRPr lang="en-GB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30104" y="303919"/>
        <a:ext cx="1438109" cy="666872"/>
      </dsp:txXfrm>
    </dsp:sp>
    <dsp:sp modelId="{EC52683B-0CBF-754D-83C9-86FBE822D510}">
      <dsp:nvSpPr>
        <dsp:cNvPr id="0" name=""/>
        <dsp:cNvSpPr/>
      </dsp:nvSpPr>
      <dsp:spPr>
        <a:xfrm>
          <a:off x="8757317" y="991539"/>
          <a:ext cx="147960" cy="624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847"/>
              </a:lnTo>
              <a:lnTo>
                <a:pt x="147960" y="62484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2551-836D-D443-89D2-A3EB86A91A05}">
      <dsp:nvSpPr>
        <dsp:cNvPr id="0" name=""/>
        <dsp:cNvSpPr/>
      </dsp:nvSpPr>
      <dsp:spPr>
        <a:xfrm>
          <a:off x="8905277" y="1112386"/>
          <a:ext cx="1258518" cy="1007999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People</a:t>
          </a:r>
          <a:r>
            <a:rPr lang="en-GB" sz="900" b="1" kern="1200" spc="-2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Relationship Leads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8934800" y="1141909"/>
        <a:ext cx="1199472" cy="948953"/>
      </dsp:txXfrm>
    </dsp:sp>
    <dsp:sp modelId="{3978FB9B-F267-C14E-8BF9-8FB5562BFF3E}">
      <dsp:nvSpPr>
        <dsp:cNvPr id="0" name=""/>
        <dsp:cNvSpPr/>
      </dsp:nvSpPr>
      <dsp:spPr>
        <a:xfrm>
          <a:off x="8757317" y="991539"/>
          <a:ext cx="147960" cy="149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612"/>
              </a:lnTo>
              <a:lnTo>
                <a:pt x="147960" y="149061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A5E94-B587-B14A-8545-58B7741D6EC2}">
      <dsp:nvSpPr>
        <dsp:cNvPr id="0" name=""/>
        <dsp:cNvSpPr/>
      </dsp:nvSpPr>
      <dsp:spPr>
        <a:xfrm>
          <a:off x="8905277" y="2241233"/>
          <a:ext cx="1258518" cy="481836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People</a:t>
          </a:r>
          <a:r>
            <a:rPr lang="en-GB" sz="900" b="1" kern="1200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Operations</a:t>
          </a:r>
          <a:r>
            <a:rPr lang="en-GB" sz="900" b="1" kern="1200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Lead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8919389" y="2255345"/>
        <a:ext cx="1230294" cy="453612"/>
      </dsp:txXfrm>
    </dsp:sp>
    <dsp:sp modelId="{B5F13A4A-0322-DB48-9F9E-136A52EA2E32}">
      <dsp:nvSpPr>
        <dsp:cNvPr id="0" name=""/>
        <dsp:cNvSpPr/>
      </dsp:nvSpPr>
      <dsp:spPr>
        <a:xfrm>
          <a:off x="8757317" y="991539"/>
          <a:ext cx="147960" cy="230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029"/>
              </a:lnTo>
              <a:lnTo>
                <a:pt x="147960" y="230002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FAF63-11D9-8142-B751-61FB0B335E61}">
      <dsp:nvSpPr>
        <dsp:cNvPr id="0" name=""/>
        <dsp:cNvSpPr/>
      </dsp:nvSpPr>
      <dsp:spPr>
        <a:xfrm>
          <a:off x="8905277" y="2915478"/>
          <a:ext cx="1258518" cy="752181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Employee</a:t>
          </a:r>
          <a:r>
            <a:rPr lang="en-GB" sz="900" b="1" kern="1200" spc="-35" dirty="0">
              <a:solidFill>
                <a:srgbClr val="0D3154"/>
              </a:solidFill>
              <a:latin typeface="Arial"/>
              <a:cs typeface="Arial"/>
            </a:rPr>
            <a:t> </a:t>
          </a:r>
          <a:r>
            <a:rPr lang="en-GB" sz="900" b="1" kern="1200" spc="-10" dirty="0">
              <a:solidFill>
                <a:srgbClr val="0D3154"/>
              </a:solidFill>
              <a:latin typeface="Arial"/>
              <a:cs typeface="Arial"/>
            </a:rPr>
            <a:t>Experience </a:t>
          </a:r>
          <a:r>
            <a:rPr lang="en-GB" sz="900" b="1" kern="1200" spc="-20" dirty="0">
              <a:solidFill>
                <a:srgbClr val="0D3154"/>
              </a:solidFill>
              <a:latin typeface="Arial"/>
              <a:cs typeface="Arial"/>
            </a:rPr>
            <a:t>Leads</a:t>
          </a:r>
          <a:endParaRPr lang="en-GB" sz="900" kern="12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8927308" y="2937509"/>
        <a:ext cx="1214456" cy="708119"/>
      </dsp:txXfrm>
    </dsp:sp>
    <dsp:sp modelId="{25941739-EA3D-9F47-AD17-4138BBEC19B1}">
      <dsp:nvSpPr>
        <dsp:cNvPr id="0" name=""/>
        <dsp:cNvSpPr/>
      </dsp:nvSpPr>
      <dsp:spPr>
        <a:xfrm>
          <a:off x="8757317" y="991539"/>
          <a:ext cx="150830" cy="310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45"/>
              </a:lnTo>
              <a:lnTo>
                <a:pt x="150830" y="310944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58AEE-2D4E-8C4E-8061-89A4FC4CF145}">
      <dsp:nvSpPr>
        <dsp:cNvPr id="0" name=""/>
        <dsp:cNvSpPr/>
      </dsp:nvSpPr>
      <dsp:spPr>
        <a:xfrm>
          <a:off x="8908148" y="3860067"/>
          <a:ext cx="1258518" cy="481836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b="1" kern="1200" dirty="0">
              <a:solidFill>
                <a:srgbClr val="0D3154"/>
              </a:solidFill>
              <a:latin typeface="Arial"/>
              <a:cs typeface="Arial"/>
            </a:rPr>
            <a:t>Head of The Way We Work </a:t>
          </a:r>
          <a:r>
            <a:rPr lang="en-GB" sz="900" b="1" kern="1200">
              <a:solidFill>
                <a:srgbClr val="0D3154"/>
              </a:solidFill>
              <a:latin typeface="Arial"/>
              <a:cs typeface="Arial"/>
            </a:rPr>
            <a:t>Transformation </a:t>
          </a:r>
          <a:endParaRPr lang="en-GB" sz="900" b="1" kern="1200" spc="500" dirty="0">
            <a:solidFill>
              <a:srgbClr val="0D3154"/>
            </a:solidFill>
            <a:latin typeface="Arial"/>
            <a:cs typeface="Arial"/>
          </a:endParaRPr>
        </a:p>
      </dsp:txBody>
      <dsp:txXfrm>
        <a:off x="8922260" y="3874179"/>
        <a:ext cx="1230294" cy="453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5537B-9E30-E740-B0CF-7363F997EE8C}">
      <dsp:nvSpPr>
        <dsp:cNvPr id="0" name=""/>
        <dsp:cNvSpPr/>
      </dsp:nvSpPr>
      <dsp:spPr>
        <a:xfrm>
          <a:off x="356" y="368583"/>
          <a:ext cx="1946692" cy="504604"/>
        </a:xfrm>
        <a:prstGeom prst="roundRect">
          <a:avLst/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chemeClr val="bg1"/>
              </a:solidFill>
              <a:latin typeface="Arial"/>
              <a:cs typeface="Arial"/>
            </a:rPr>
            <a:t>Director of Economy, Regeneration and Investment</a:t>
          </a:r>
          <a:endParaRPr lang="en-US" sz="1000" kern="1200" dirty="0">
            <a:solidFill>
              <a:schemeClr val="bg1"/>
            </a:solidFill>
            <a:latin typeface="Arial"/>
            <a:cs typeface="Arial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kern="1200" dirty="0">
              <a:solidFill>
                <a:schemeClr val="bg1"/>
              </a:solidFill>
              <a:latin typeface="Arial"/>
              <a:cs typeface="Arial"/>
            </a:rPr>
            <a:t>Matthew Dibben (July 2026)</a:t>
          </a:r>
          <a:endParaRPr lang="en-GB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89" y="393216"/>
        <a:ext cx="1897426" cy="455338"/>
      </dsp:txXfrm>
    </dsp:sp>
    <dsp:sp modelId="{F4296209-51CA-574C-9BEA-72EBE5F347C8}">
      <dsp:nvSpPr>
        <dsp:cNvPr id="0" name=""/>
        <dsp:cNvSpPr/>
      </dsp:nvSpPr>
      <dsp:spPr>
        <a:xfrm>
          <a:off x="195025" y="873187"/>
          <a:ext cx="194669" cy="378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77"/>
              </a:lnTo>
              <a:lnTo>
                <a:pt x="194669" y="37807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8A257-506E-C94C-BFC2-2DC6208C959D}">
      <dsp:nvSpPr>
        <dsp:cNvPr id="0" name=""/>
        <dsp:cNvSpPr/>
      </dsp:nvSpPr>
      <dsp:spPr>
        <a:xfrm>
          <a:off x="389694" y="999338"/>
          <a:ext cx="1586725" cy="50385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Inclusive Economy</a:t>
          </a:r>
        </a:p>
      </dsp:txBody>
      <dsp:txXfrm>
        <a:off x="414290" y="1023934"/>
        <a:ext cx="1537533" cy="454660"/>
      </dsp:txXfrm>
    </dsp:sp>
    <dsp:sp modelId="{234D2A13-612A-F245-8457-7569670133EE}">
      <dsp:nvSpPr>
        <dsp:cNvPr id="0" name=""/>
        <dsp:cNvSpPr/>
      </dsp:nvSpPr>
      <dsp:spPr>
        <a:xfrm>
          <a:off x="195025" y="873187"/>
          <a:ext cx="178957" cy="101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937"/>
              </a:lnTo>
              <a:lnTo>
                <a:pt x="178957" y="101593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D2B9-3B78-F245-AE81-D16147A99F45}">
      <dsp:nvSpPr>
        <dsp:cNvPr id="0" name=""/>
        <dsp:cNvSpPr/>
      </dsp:nvSpPr>
      <dsp:spPr>
        <a:xfrm>
          <a:off x="373983" y="1637198"/>
          <a:ext cx="1586725" cy="50385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Culture </a:t>
          </a:r>
        </a:p>
      </dsp:txBody>
      <dsp:txXfrm>
        <a:off x="398579" y="1661794"/>
        <a:ext cx="1537533" cy="454660"/>
      </dsp:txXfrm>
    </dsp:sp>
    <dsp:sp modelId="{72660246-0DF5-004A-BFC4-2EEF99E9DCBC}">
      <dsp:nvSpPr>
        <dsp:cNvPr id="0" name=""/>
        <dsp:cNvSpPr/>
      </dsp:nvSpPr>
      <dsp:spPr>
        <a:xfrm>
          <a:off x="195025" y="873187"/>
          <a:ext cx="194669" cy="1638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083"/>
              </a:lnTo>
              <a:lnTo>
                <a:pt x="194669" y="163808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B881E-96EB-0A4A-8AB7-2AB400B02A4F}">
      <dsp:nvSpPr>
        <dsp:cNvPr id="0" name=""/>
        <dsp:cNvSpPr/>
      </dsp:nvSpPr>
      <dsp:spPr>
        <a:xfrm>
          <a:off x="389694" y="2259345"/>
          <a:ext cx="1586725" cy="50385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Procurement and Social Value</a:t>
          </a:r>
        </a:p>
      </dsp:txBody>
      <dsp:txXfrm>
        <a:off x="414290" y="2283941"/>
        <a:ext cx="1537533" cy="454660"/>
      </dsp:txXfrm>
    </dsp:sp>
    <dsp:sp modelId="{835EBEF1-5C91-3A49-B165-6A29A10E206C}">
      <dsp:nvSpPr>
        <dsp:cNvPr id="0" name=""/>
        <dsp:cNvSpPr/>
      </dsp:nvSpPr>
      <dsp:spPr>
        <a:xfrm>
          <a:off x="195025" y="873187"/>
          <a:ext cx="194669" cy="235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991"/>
              </a:lnTo>
              <a:lnTo>
                <a:pt x="194669" y="235399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AE790-B1F5-4A44-994A-29FC5D01AD33}">
      <dsp:nvSpPr>
        <dsp:cNvPr id="0" name=""/>
        <dsp:cNvSpPr/>
      </dsp:nvSpPr>
      <dsp:spPr>
        <a:xfrm>
          <a:off x="389694" y="2889348"/>
          <a:ext cx="1587767" cy="67565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Chief Planning Officer</a:t>
          </a:r>
        </a:p>
      </dsp:txBody>
      <dsp:txXfrm>
        <a:off x="422677" y="2922331"/>
        <a:ext cx="1521801" cy="609693"/>
      </dsp:txXfrm>
    </dsp:sp>
    <dsp:sp modelId="{57139839-1A71-B846-A7A1-666A8AA7C001}">
      <dsp:nvSpPr>
        <dsp:cNvPr id="0" name=""/>
        <dsp:cNvSpPr/>
      </dsp:nvSpPr>
      <dsp:spPr>
        <a:xfrm>
          <a:off x="2199350" y="368583"/>
          <a:ext cx="1890004" cy="503100"/>
        </a:xfrm>
        <a:prstGeom prst="roundRect">
          <a:avLst/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spc="-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</a:t>
          </a:r>
          <a:r>
            <a:rPr lang="en-GB" sz="1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 Development and Corporate Property</a:t>
          </a:r>
          <a:br>
            <a:rPr lang="en-GB" sz="1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0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Matthew Rumble (June 2026)</a:t>
          </a:r>
        </a:p>
      </dsp:txBody>
      <dsp:txXfrm>
        <a:off x="2223909" y="393142"/>
        <a:ext cx="1840886" cy="453982"/>
      </dsp:txXfrm>
    </dsp:sp>
    <dsp:sp modelId="{F97C936C-432D-3B43-B8A0-F1873894F72F}">
      <dsp:nvSpPr>
        <dsp:cNvPr id="0" name=""/>
        <dsp:cNvSpPr/>
      </dsp:nvSpPr>
      <dsp:spPr>
        <a:xfrm>
          <a:off x="2388350" y="871684"/>
          <a:ext cx="189000" cy="37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53"/>
              </a:lnTo>
              <a:lnTo>
                <a:pt x="189000" y="37845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1C059-9AA2-334F-B391-9A7F5F951B63}">
      <dsp:nvSpPr>
        <dsp:cNvPr id="0" name=""/>
        <dsp:cNvSpPr/>
      </dsp:nvSpPr>
      <dsp:spPr>
        <a:xfrm>
          <a:off x="2577351" y="997835"/>
          <a:ext cx="1586725" cy="50460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CIP Development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1984" y="1022468"/>
        <a:ext cx="1537459" cy="455338"/>
      </dsp:txXfrm>
    </dsp:sp>
    <dsp:sp modelId="{02671C21-4C66-4042-9A36-B5C0E0EE68F0}">
      <dsp:nvSpPr>
        <dsp:cNvPr id="0" name=""/>
        <dsp:cNvSpPr/>
      </dsp:nvSpPr>
      <dsp:spPr>
        <a:xfrm>
          <a:off x="2388350" y="871684"/>
          <a:ext cx="189000" cy="105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257"/>
              </a:lnTo>
              <a:lnTo>
                <a:pt x="189000" y="105925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3674-C43B-2443-A1D2-A10DB72B19D6}">
      <dsp:nvSpPr>
        <dsp:cNvPr id="0" name=""/>
        <dsp:cNvSpPr/>
      </dsp:nvSpPr>
      <dsp:spPr>
        <a:xfrm>
          <a:off x="2577351" y="1628590"/>
          <a:ext cx="1586725" cy="604702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spc="-4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CIP Programme Office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C3053"/>
            </a:solidFill>
            <a:latin typeface="Arial" panose="020B0604020202020204" pitchFamily="34" charset="0"/>
            <a:ea typeface="+mn-lt"/>
            <a:cs typeface="Arial" panose="020B0604020202020204" pitchFamily="34" charset="0"/>
          </a:endParaRPr>
        </a:p>
      </dsp:txBody>
      <dsp:txXfrm>
        <a:off x="2606870" y="1658109"/>
        <a:ext cx="1527687" cy="545664"/>
      </dsp:txXfrm>
    </dsp:sp>
    <dsp:sp modelId="{65310442-AA8B-F743-9AAF-82B90E0B3B71}">
      <dsp:nvSpPr>
        <dsp:cNvPr id="0" name=""/>
        <dsp:cNvSpPr/>
      </dsp:nvSpPr>
      <dsp:spPr>
        <a:xfrm>
          <a:off x="2388350" y="871684"/>
          <a:ext cx="189000" cy="174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061"/>
              </a:lnTo>
              <a:lnTo>
                <a:pt x="189000" y="174006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F6B6D-E42D-3F4C-AAD6-33B32D418CA4}">
      <dsp:nvSpPr>
        <dsp:cNvPr id="0" name=""/>
        <dsp:cNvSpPr/>
      </dsp:nvSpPr>
      <dsp:spPr>
        <a:xfrm>
          <a:off x="2577351" y="2359443"/>
          <a:ext cx="158745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Head of Property</a:t>
          </a:r>
        </a:p>
      </dsp:txBody>
      <dsp:txXfrm>
        <a:off x="2592130" y="2374222"/>
        <a:ext cx="1557894" cy="475046"/>
      </dsp:txXfrm>
    </dsp:sp>
    <dsp:sp modelId="{EEC12FB1-AA9E-E145-8DCE-0B9A2CCDB5DA}">
      <dsp:nvSpPr>
        <dsp:cNvPr id="0" name=""/>
        <dsp:cNvSpPr/>
      </dsp:nvSpPr>
      <dsp:spPr>
        <a:xfrm>
          <a:off x="2388350" y="871684"/>
          <a:ext cx="189000" cy="2370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817"/>
              </a:lnTo>
              <a:lnTo>
                <a:pt x="189000" y="237081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80358-45DB-834B-9580-6C8FCA13DDE3}">
      <dsp:nvSpPr>
        <dsp:cNvPr id="0" name=""/>
        <dsp:cNvSpPr/>
      </dsp:nvSpPr>
      <dsp:spPr>
        <a:xfrm>
          <a:off x="2577351" y="2990199"/>
          <a:ext cx="158745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Head of CIP Technical Design</a:t>
          </a:r>
          <a:endParaRPr lang="en-GB" sz="1000" b="1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2130" y="3004978"/>
        <a:ext cx="1557894" cy="475046"/>
      </dsp:txXfrm>
    </dsp:sp>
    <dsp:sp modelId="{14D25A25-DF6B-714C-87CA-ECCBC81DB1DE}">
      <dsp:nvSpPr>
        <dsp:cNvPr id="0" name=""/>
        <dsp:cNvSpPr/>
      </dsp:nvSpPr>
      <dsp:spPr>
        <a:xfrm>
          <a:off x="2388350" y="871684"/>
          <a:ext cx="189000" cy="300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572"/>
              </a:lnTo>
              <a:lnTo>
                <a:pt x="189000" y="300157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583FC-751A-7746-8C21-D768409D30FD}">
      <dsp:nvSpPr>
        <dsp:cNvPr id="0" name=""/>
        <dsp:cNvSpPr/>
      </dsp:nvSpPr>
      <dsp:spPr>
        <a:xfrm>
          <a:off x="2577351" y="3620954"/>
          <a:ext cx="158745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Acting Head of CIP Development</a:t>
          </a:r>
        </a:p>
      </dsp:txBody>
      <dsp:txXfrm>
        <a:off x="2592130" y="3635733"/>
        <a:ext cx="1557894" cy="475046"/>
      </dsp:txXfrm>
    </dsp:sp>
    <dsp:sp modelId="{E59B1DAE-3D38-7347-9B26-C36D0D1E4C2A}">
      <dsp:nvSpPr>
        <dsp:cNvPr id="0" name=""/>
        <dsp:cNvSpPr/>
      </dsp:nvSpPr>
      <dsp:spPr>
        <a:xfrm>
          <a:off x="2388350" y="871684"/>
          <a:ext cx="189000" cy="363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2327"/>
              </a:lnTo>
              <a:lnTo>
                <a:pt x="189000" y="363232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8CA91-8663-F147-884B-E00CBBAC0F57}">
      <dsp:nvSpPr>
        <dsp:cNvPr id="0" name=""/>
        <dsp:cNvSpPr/>
      </dsp:nvSpPr>
      <dsp:spPr>
        <a:xfrm>
          <a:off x="2577351" y="4251709"/>
          <a:ext cx="158745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Facilities Management</a:t>
          </a:r>
        </a:p>
      </dsp:txBody>
      <dsp:txXfrm>
        <a:off x="2592130" y="4266488"/>
        <a:ext cx="1557894" cy="475046"/>
      </dsp:txXfrm>
    </dsp:sp>
    <dsp:sp modelId="{6C59DE11-F8A7-274D-9820-95925F7B438A}">
      <dsp:nvSpPr>
        <dsp:cNvPr id="0" name=""/>
        <dsp:cNvSpPr/>
      </dsp:nvSpPr>
      <dsp:spPr>
        <a:xfrm>
          <a:off x="2388350" y="871684"/>
          <a:ext cx="189000" cy="4347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7818"/>
              </a:lnTo>
              <a:lnTo>
                <a:pt x="189000" y="434781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9D859-6C30-D84D-9AC3-9E98EA6D4027}">
      <dsp:nvSpPr>
        <dsp:cNvPr id="0" name=""/>
        <dsp:cNvSpPr/>
      </dsp:nvSpPr>
      <dsp:spPr>
        <a:xfrm>
          <a:off x="2577351" y="4882464"/>
          <a:ext cx="1587452" cy="674075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Camden Living Development</a:t>
          </a:r>
        </a:p>
      </dsp:txBody>
      <dsp:txXfrm>
        <a:off x="2597094" y="4902207"/>
        <a:ext cx="1547966" cy="634589"/>
      </dsp:txXfrm>
    </dsp:sp>
    <dsp:sp modelId="{C54976C6-7063-9249-9472-57764A8002AA}">
      <dsp:nvSpPr>
        <dsp:cNvPr id="0" name=""/>
        <dsp:cNvSpPr/>
      </dsp:nvSpPr>
      <dsp:spPr>
        <a:xfrm>
          <a:off x="4341657" y="368583"/>
          <a:ext cx="1900016" cy="504604"/>
        </a:xfrm>
        <a:prstGeom prst="roundRect">
          <a:avLst/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spc="-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</a:t>
          </a:r>
          <a:r>
            <a:rPr lang="en-GB" sz="1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Recreation and Public Safety</a:t>
          </a:r>
          <a:endParaRPr lang="en-GB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Oliver Jones</a:t>
          </a:r>
        </a:p>
      </dsp:txBody>
      <dsp:txXfrm>
        <a:off x="4366290" y="393216"/>
        <a:ext cx="1850750" cy="455338"/>
      </dsp:txXfrm>
    </dsp:sp>
    <dsp:sp modelId="{80B10A30-D5A4-C341-A189-58613CE87232}">
      <dsp:nvSpPr>
        <dsp:cNvPr id="0" name=""/>
        <dsp:cNvSpPr/>
      </dsp:nvSpPr>
      <dsp:spPr>
        <a:xfrm>
          <a:off x="4531659" y="873187"/>
          <a:ext cx="190001" cy="37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53"/>
              </a:lnTo>
              <a:lnTo>
                <a:pt x="190001" y="37845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1102C-103A-C746-981B-D90A831CD613}">
      <dsp:nvSpPr>
        <dsp:cNvPr id="0" name=""/>
        <dsp:cNvSpPr/>
      </dsp:nvSpPr>
      <dsp:spPr>
        <a:xfrm>
          <a:off x="4721660" y="999338"/>
          <a:ext cx="1586725" cy="50460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Head of Leisure </a:t>
          </a:r>
        </a:p>
      </dsp:txBody>
      <dsp:txXfrm>
        <a:off x="4746293" y="1023971"/>
        <a:ext cx="1537459" cy="455338"/>
      </dsp:txXfrm>
    </dsp:sp>
    <dsp:sp modelId="{763F790D-6871-3D42-8826-DE6722BF0064}">
      <dsp:nvSpPr>
        <dsp:cNvPr id="0" name=""/>
        <dsp:cNvSpPr/>
      </dsp:nvSpPr>
      <dsp:spPr>
        <a:xfrm>
          <a:off x="4531659" y="873187"/>
          <a:ext cx="190001" cy="100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208"/>
              </a:lnTo>
              <a:lnTo>
                <a:pt x="190001" y="100920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4D5DB-9438-DC44-BFD8-7DFD1B9DD705}">
      <dsp:nvSpPr>
        <dsp:cNvPr id="0" name=""/>
        <dsp:cNvSpPr/>
      </dsp:nvSpPr>
      <dsp:spPr>
        <a:xfrm>
          <a:off x="4721660" y="1630094"/>
          <a:ext cx="1586725" cy="50460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Libraries</a:t>
          </a:r>
          <a:endParaRPr lang="en-US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C3053"/>
            </a:solidFill>
          </a:endParaRPr>
        </a:p>
      </dsp:txBody>
      <dsp:txXfrm>
        <a:off x="4746293" y="1654727"/>
        <a:ext cx="1537459" cy="455338"/>
      </dsp:txXfrm>
    </dsp:sp>
    <dsp:sp modelId="{6CAA0BFF-85F1-8042-9BA1-1F269F3566F5}">
      <dsp:nvSpPr>
        <dsp:cNvPr id="0" name=""/>
        <dsp:cNvSpPr/>
      </dsp:nvSpPr>
      <dsp:spPr>
        <a:xfrm>
          <a:off x="4531659" y="873187"/>
          <a:ext cx="190001" cy="16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554"/>
              </a:lnTo>
              <a:lnTo>
                <a:pt x="190001" y="167955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C4192-0A84-2A4A-BA62-0BC6C464BF90}">
      <dsp:nvSpPr>
        <dsp:cNvPr id="0" name=""/>
        <dsp:cNvSpPr/>
      </dsp:nvSpPr>
      <dsp:spPr>
        <a:xfrm>
          <a:off x="4721660" y="2260849"/>
          <a:ext cx="1586725" cy="583786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Community Safety and Enforcement</a:t>
          </a:r>
          <a:endParaRPr lang="en-US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C3053"/>
            </a:solidFill>
          </a:endParaRPr>
        </a:p>
      </dsp:txBody>
      <dsp:txXfrm>
        <a:off x="4750158" y="2289347"/>
        <a:ext cx="1529729" cy="526790"/>
      </dsp:txXfrm>
    </dsp:sp>
    <dsp:sp modelId="{E34CEC53-3638-F94D-99D5-1C767AA12135}">
      <dsp:nvSpPr>
        <dsp:cNvPr id="0" name=""/>
        <dsp:cNvSpPr/>
      </dsp:nvSpPr>
      <dsp:spPr>
        <a:xfrm>
          <a:off x="4531659" y="873187"/>
          <a:ext cx="190001" cy="234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901"/>
              </a:lnTo>
              <a:lnTo>
                <a:pt x="190001" y="234990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426FB-A275-1D40-8909-201C93E6288F}">
      <dsp:nvSpPr>
        <dsp:cNvPr id="0" name=""/>
        <dsp:cNvSpPr/>
      </dsp:nvSpPr>
      <dsp:spPr>
        <a:xfrm>
          <a:off x="4721660" y="2970787"/>
          <a:ext cx="1586725" cy="50460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Health Manager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b="1" kern="1200" dirty="0">
            <a:solidFill>
              <a:srgbClr val="0C3053"/>
            </a:solidFill>
          </a:endParaRPr>
        </a:p>
      </dsp:txBody>
      <dsp:txXfrm>
        <a:off x="4746293" y="2995420"/>
        <a:ext cx="1537459" cy="455338"/>
      </dsp:txXfrm>
    </dsp:sp>
    <dsp:sp modelId="{97D9BFED-4316-D94F-A4DD-4D4D3A433730}">
      <dsp:nvSpPr>
        <dsp:cNvPr id="0" name=""/>
        <dsp:cNvSpPr/>
      </dsp:nvSpPr>
      <dsp:spPr>
        <a:xfrm>
          <a:off x="4531659" y="873187"/>
          <a:ext cx="190001" cy="2980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656"/>
              </a:lnTo>
              <a:lnTo>
                <a:pt x="190001" y="298065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04261-5617-8E4D-A849-9690527B1431}">
      <dsp:nvSpPr>
        <dsp:cNvPr id="0" name=""/>
        <dsp:cNvSpPr/>
      </dsp:nvSpPr>
      <dsp:spPr>
        <a:xfrm>
          <a:off x="4721660" y="3601542"/>
          <a:ext cx="1586725" cy="50460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Protection and Licensing Manager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C3053"/>
            </a:solidFill>
          </a:endParaRPr>
        </a:p>
      </dsp:txBody>
      <dsp:txXfrm>
        <a:off x="4746293" y="3626175"/>
        <a:ext cx="1537459" cy="455338"/>
      </dsp:txXfrm>
    </dsp:sp>
    <dsp:sp modelId="{AB41487D-C15E-764D-9152-47533A755564}">
      <dsp:nvSpPr>
        <dsp:cNvPr id="0" name=""/>
        <dsp:cNvSpPr/>
      </dsp:nvSpPr>
      <dsp:spPr>
        <a:xfrm>
          <a:off x="4531659" y="873187"/>
          <a:ext cx="190001" cy="361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411"/>
              </a:lnTo>
              <a:lnTo>
                <a:pt x="190001" y="361141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84C5-530C-294D-9261-9EDB33E73C3A}">
      <dsp:nvSpPr>
        <dsp:cNvPr id="0" name=""/>
        <dsp:cNvSpPr/>
      </dsp:nvSpPr>
      <dsp:spPr>
        <a:xfrm>
          <a:off x="4721660" y="4232297"/>
          <a:ext cx="158745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rPr>
            <a:t>Coronial Services and Business Development</a:t>
          </a:r>
          <a:endParaRPr lang="en-US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6439" y="4247076"/>
        <a:ext cx="1557894" cy="475046"/>
      </dsp:txXfrm>
    </dsp:sp>
    <dsp:sp modelId="{58D679F5-AD80-3E43-A34C-DB1B6BC95B28}">
      <dsp:nvSpPr>
        <dsp:cNvPr id="0" name=""/>
        <dsp:cNvSpPr/>
      </dsp:nvSpPr>
      <dsp:spPr>
        <a:xfrm>
          <a:off x="4531659" y="873187"/>
          <a:ext cx="190001" cy="424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2166"/>
              </a:lnTo>
              <a:lnTo>
                <a:pt x="190001" y="424216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05422-F3DB-804D-85D4-74921367D927}">
      <dsp:nvSpPr>
        <dsp:cNvPr id="0" name=""/>
        <dsp:cNvSpPr/>
      </dsp:nvSpPr>
      <dsp:spPr>
        <a:xfrm>
          <a:off x="4721660" y="4863052"/>
          <a:ext cx="158745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Corporate Resilience</a:t>
          </a:r>
        </a:p>
      </dsp:txBody>
      <dsp:txXfrm>
        <a:off x="4736439" y="4877831"/>
        <a:ext cx="1557894" cy="475046"/>
      </dsp:txXfrm>
    </dsp:sp>
    <dsp:sp modelId="{5261C6F3-7200-5D40-9B75-E0CC085BC5ED}">
      <dsp:nvSpPr>
        <dsp:cNvPr id="0" name=""/>
        <dsp:cNvSpPr/>
      </dsp:nvSpPr>
      <dsp:spPr>
        <a:xfrm>
          <a:off x="6493975" y="368583"/>
          <a:ext cx="1904537" cy="504604"/>
        </a:xfrm>
        <a:prstGeom prst="roundRect">
          <a:avLst>
            <a:gd name="adj" fmla="val 10000"/>
          </a:avLst>
        </a:prstGeom>
        <a:solidFill>
          <a:srgbClr val="0C3053"/>
        </a:solidFill>
        <a:ln w="19050" cap="flat" cmpd="sng" algn="ctr">
          <a:noFill/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Environment and Sustainability</a:t>
          </a:r>
          <a:br>
            <a:rPr lang="en-GB" sz="1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Richard Bradbury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6508754" y="383362"/>
        <a:ext cx="1874979" cy="475046"/>
      </dsp:txXfrm>
    </dsp:sp>
    <dsp:sp modelId="{009F1501-3517-3C40-95D8-2E31F33837C8}">
      <dsp:nvSpPr>
        <dsp:cNvPr id="0" name=""/>
        <dsp:cNvSpPr/>
      </dsp:nvSpPr>
      <dsp:spPr>
        <a:xfrm>
          <a:off x="6684429" y="873187"/>
          <a:ext cx="190453" cy="37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53"/>
              </a:lnTo>
              <a:lnTo>
                <a:pt x="190453" y="37845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3F60C-89A2-D143-AAB7-9A091796F436}">
      <dsp:nvSpPr>
        <dsp:cNvPr id="0" name=""/>
        <dsp:cNvSpPr/>
      </dsp:nvSpPr>
      <dsp:spPr>
        <a:xfrm>
          <a:off x="6874883" y="999338"/>
          <a:ext cx="158682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Environment Services</a:t>
          </a:r>
          <a:b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kern="1200" dirty="0">
            <a:solidFill>
              <a:srgbClr val="0C3053"/>
            </a:solidFill>
          </a:endParaRPr>
        </a:p>
      </dsp:txBody>
      <dsp:txXfrm>
        <a:off x="6889662" y="1014117"/>
        <a:ext cx="1557264" cy="475046"/>
      </dsp:txXfrm>
    </dsp:sp>
    <dsp:sp modelId="{EC806CDF-3F69-2748-839D-D5B071656EB7}">
      <dsp:nvSpPr>
        <dsp:cNvPr id="0" name=""/>
        <dsp:cNvSpPr/>
      </dsp:nvSpPr>
      <dsp:spPr>
        <a:xfrm>
          <a:off x="6684429" y="873187"/>
          <a:ext cx="190453" cy="100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208"/>
              </a:lnTo>
              <a:lnTo>
                <a:pt x="190453" y="100920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DB000-F205-584F-BAF0-855609E71E51}">
      <dsp:nvSpPr>
        <dsp:cNvPr id="0" name=""/>
        <dsp:cNvSpPr/>
      </dsp:nvSpPr>
      <dsp:spPr>
        <a:xfrm>
          <a:off x="6874883" y="1630094"/>
          <a:ext cx="158682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Climate, Air Quality and Energy</a:t>
          </a:r>
          <a:b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b="1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9662" y="1644873"/>
        <a:ext cx="1557264" cy="475046"/>
      </dsp:txXfrm>
    </dsp:sp>
    <dsp:sp modelId="{B1DF9E60-8074-E94E-90DF-DD5F13C1489C}">
      <dsp:nvSpPr>
        <dsp:cNvPr id="0" name=""/>
        <dsp:cNvSpPr/>
      </dsp:nvSpPr>
      <dsp:spPr>
        <a:xfrm>
          <a:off x="6684429" y="873187"/>
          <a:ext cx="190453" cy="1639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963"/>
              </a:lnTo>
              <a:lnTo>
                <a:pt x="190453" y="163996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02E4A-E323-884C-9B09-F96FD49335EB}">
      <dsp:nvSpPr>
        <dsp:cNvPr id="0" name=""/>
        <dsp:cNvSpPr/>
      </dsp:nvSpPr>
      <dsp:spPr>
        <a:xfrm>
          <a:off x="6874883" y="2260849"/>
          <a:ext cx="158682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Chief Engineer</a:t>
          </a:r>
          <a:b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9662" y="2275628"/>
        <a:ext cx="1557264" cy="475046"/>
      </dsp:txXfrm>
    </dsp:sp>
    <dsp:sp modelId="{07CEC3B0-84EC-9047-A6CD-2E33AE5BE176}">
      <dsp:nvSpPr>
        <dsp:cNvPr id="0" name=""/>
        <dsp:cNvSpPr/>
      </dsp:nvSpPr>
      <dsp:spPr>
        <a:xfrm>
          <a:off x="6684429" y="873187"/>
          <a:ext cx="190453" cy="2270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0718"/>
              </a:lnTo>
              <a:lnTo>
                <a:pt x="190453" y="227071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97F46-4543-A64E-989D-36094EF26A1F}">
      <dsp:nvSpPr>
        <dsp:cNvPr id="0" name=""/>
        <dsp:cNvSpPr/>
      </dsp:nvSpPr>
      <dsp:spPr>
        <a:xfrm>
          <a:off x="6874883" y="2891604"/>
          <a:ext cx="158682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Transport Strategy and Projects </a:t>
          </a:r>
        </a:p>
      </dsp:txBody>
      <dsp:txXfrm>
        <a:off x="6889662" y="2906383"/>
        <a:ext cx="1557264" cy="475046"/>
      </dsp:txXfrm>
    </dsp:sp>
    <dsp:sp modelId="{AAB2656C-A058-744C-A81C-FEF5463E09D6}">
      <dsp:nvSpPr>
        <dsp:cNvPr id="0" name=""/>
        <dsp:cNvSpPr/>
      </dsp:nvSpPr>
      <dsp:spPr>
        <a:xfrm>
          <a:off x="6684429" y="873187"/>
          <a:ext cx="190453" cy="2946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083"/>
              </a:lnTo>
              <a:lnTo>
                <a:pt x="190453" y="294608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E126C-B607-D943-80AB-20D75379FD2C}">
      <dsp:nvSpPr>
        <dsp:cNvPr id="0" name=""/>
        <dsp:cNvSpPr/>
      </dsp:nvSpPr>
      <dsp:spPr>
        <a:xfrm>
          <a:off x="6874883" y="3522359"/>
          <a:ext cx="1586822" cy="593823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Camden Accessible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Solutions </a:t>
          </a:r>
          <a:br>
            <a:rPr lang="en-GB" sz="1000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92275" y="3539751"/>
        <a:ext cx="1552038" cy="559039"/>
      </dsp:txXfrm>
    </dsp:sp>
    <dsp:sp modelId="{9FDFF78A-69D2-C443-9BE6-0EDEC4275687}">
      <dsp:nvSpPr>
        <dsp:cNvPr id="0" name=""/>
        <dsp:cNvSpPr/>
      </dsp:nvSpPr>
      <dsp:spPr>
        <a:xfrm>
          <a:off x="6684429" y="873187"/>
          <a:ext cx="190453" cy="362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1448"/>
              </a:lnTo>
              <a:lnTo>
                <a:pt x="190453" y="362144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D80CF-F373-F347-8399-A7EDE58BC2F7}">
      <dsp:nvSpPr>
        <dsp:cNvPr id="0" name=""/>
        <dsp:cNvSpPr/>
      </dsp:nvSpPr>
      <dsp:spPr>
        <a:xfrm>
          <a:off x="6874883" y="4242334"/>
          <a:ext cx="1586822" cy="504604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9213A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Parking Operations</a:t>
          </a:r>
          <a:endParaRPr lang="en-GB" sz="10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b="1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9662" y="4257113"/>
        <a:ext cx="1557264" cy="475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5537B-9E30-E740-B0CF-7363F997EE8C}">
      <dsp:nvSpPr>
        <dsp:cNvPr id="0" name=""/>
        <dsp:cNvSpPr/>
      </dsp:nvSpPr>
      <dsp:spPr>
        <a:xfrm>
          <a:off x="98333" y="113487"/>
          <a:ext cx="2362214" cy="611709"/>
        </a:xfrm>
        <a:prstGeom prst="roundRect">
          <a:avLst/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spc="-4" dirty="0">
              <a:latin typeface="Arial"/>
              <a:cs typeface="Arial"/>
            </a:rPr>
            <a:t>Director </a:t>
          </a:r>
          <a:r>
            <a:rPr lang="en-GB" sz="1100" b="1" kern="1200" dirty="0">
              <a:latin typeface="Arial"/>
              <a:cs typeface="Arial"/>
            </a:rPr>
            <a:t>of</a:t>
          </a:r>
          <a:r>
            <a:rPr lang="en-GB" sz="1100" b="1" kern="1200" spc="-44" dirty="0">
              <a:latin typeface="Arial"/>
              <a:cs typeface="Arial"/>
            </a:rPr>
            <a:t> </a:t>
          </a:r>
          <a:r>
            <a:rPr lang="en-GB" sz="1100" b="1" kern="1200" spc="-4" dirty="0">
              <a:latin typeface="Arial"/>
              <a:cs typeface="Arial"/>
            </a:rPr>
            <a:t>Property </a:t>
          </a:r>
          <a:r>
            <a:rPr lang="en-GB" sz="1100" b="1" kern="1200" dirty="0">
              <a:latin typeface="Arial"/>
              <a:cs typeface="Arial"/>
            </a:rPr>
            <a:t>Management</a:t>
          </a:r>
          <a:endParaRPr lang="en-US" sz="1100" kern="1200" dirty="0">
            <a:latin typeface="Arial"/>
            <a:cs typeface="Arial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latin typeface="Arial"/>
              <a:cs typeface="Arial"/>
            </a:rPr>
            <a:t>Gavin Haynes</a:t>
          </a:r>
        </a:p>
      </dsp:txBody>
      <dsp:txXfrm>
        <a:off x="128194" y="143348"/>
        <a:ext cx="2302492" cy="551987"/>
      </dsp:txXfrm>
    </dsp:sp>
    <dsp:sp modelId="{56D2CC29-B04C-3F4C-96F8-789ADC705457}">
      <dsp:nvSpPr>
        <dsp:cNvPr id="0" name=""/>
        <dsp:cNvSpPr/>
      </dsp:nvSpPr>
      <dsp:spPr>
        <a:xfrm>
          <a:off x="334554" y="725197"/>
          <a:ext cx="245568" cy="39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140"/>
              </a:lnTo>
              <a:lnTo>
                <a:pt x="245568" y="39814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B1A12-4BFF-8B45-9FF0-50B876323831}">
      <dsp:nvSpPr>
        <dsp:cNvPr id="0" name=""/>
        <dsp:cNvSpPr/>
      </dsp:nvSpPr>
      <dsp:spPr>
        <a:xfrm>
          <a:off x="580122" y="817938"/>
          <a:ext cx="1923518" cy="610798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Repairs and Operations</a:t>
          </a:r>
          <a:b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</a:b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939" y="847755"/>
        <a:ext cx="1863884" cy="551164"/>
      </dsp:txXfrm>
    </dsp:sp>
    <dsp:sp modelId="{EA417163-74A8-2644-8A22-7A2F32CA30A6}">
      <dsp:nvSpPr>
        <dsp:cNvPr id="0" name=""/>
        <dsp:cNvSpPr/>
      </dsp:nvSpPr>
      <dsp:spPr>
        <a:xfrm>
          <a:off x="334554" y="725197"/>
          <a:ext cx="245568" cy="113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801"/>
              </a:lnTo>
              <a:lnTo>
                <a:pt x="245568" y="113780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5A575-C8F0-F944-BACA-BE7811A7E357}">
      <dsp:nvSpPr>
        <dsp:cNvPr id="0" name=""/>
        <dsp:cNvSpPr/>
      </dsp:nvSpPr>
      <dsp:spPr>
        <a:xfrm>
          <a:off x="580122" y="1557599"/>
          <a:ext cx="1923518" cy="610798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Chief Asset Management Officer</a:t>
          </a:r>
          <a:b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</a:b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939" y="1587416"/>
        <a:ext cx="1863884" cy="551164"/>
      </dsp:txXfrm>
    </dsp:sp>
    <dsp:sp modelId="{234D2A13-612A-F245-8457-7569670133EE}">
      <dsp:nvSpPr>
        <dsp:cNvPr id="0" name=""/>
        <dsp:cNvSpPr/>
      </dsp:nvSpPr>
      <dsp:spPr>
        <a:xfrm>
          <a:off x="334554" y="725197"/>
          <a:ext cx="245568" cy="205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588"/>
              </a:lnTo>
              <a:lnTo>
                <a:pt x="245568" y="205058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D2B9-3B78-F245-AE81-D16147A99F45}">
      <dsp:nvSpPr>
        <dsp:cNvPr id="0" name=""/>
        <dsp:cNvSpPr/>
      </dsp:nvSpPr>
      <dsp:spPr>
        <a:xfrm>
          <a:off x="580122" y="2330843"/>
          <a:ext cx="1923518" cy="88988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Housing and Property Engagement and Customer </a:t>
          </a:r>
          <a:b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</a:b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Service</a:t>
          </a:r>
        </a:p>
      </dsp:txBody>
      <dsp:txXfrm>
        <a:off x="623563" y="2374284"/>
        <a:ext cx="1836636" cy="803002"/>
      </dsp:txXfrm>
    </dsp:sp>
    <dsp:sp modelId="{72660246-0DF5-004A-BFC4-2EEF99E9DCBC}">
      <dsp:nvSpPr>
        <dsp:cNvPr id="0" name=""/>
        <dsp:cNvSpPr/>
      </dsp:nvSpPr>
      <dsp:spPr>
        <a:xfrm>
          <a:off x="334554" y="725197"/>
          <a:ext cx="236211" cy="295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365"/>
              </a:lnTo>
              <a:lnTo>
                <a:pt x="236211" y="295636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B881E-96EB-0A4A-8AB7-2AB400B02A4F}">
      <dsp:nvSpPr>
        <dsp:cNvPr id="0" name=""/>
        <dsp:cNvSpPr/>
      </dsp:nvSpPr>
      <dsp:spPr>
        <a:xfrm>
          <a:off x="570766" y="3376163"/>
          <a:ext cx="1923518" cy="610798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Resident and Building Safety</a:t>
          </a:r>
          <a:br>
            <a:rPr lang="en-GB" sz="1100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583" y="3405980"/>
        <a:ext cx="1863884" cy="551164"/>
      </dsp:txXfrm>
    </dsp:sp>
    <dsp:sp modelId="{57139839-1A71-B846-A7A1-666A8AA7C001}">
      <dsp:nvSpPr>
        <dsp:cNvPr id="0" name=""/>
        <dsp:cNvSpPr/>
      </dsp:nvSpPr>
      <dsp:spPr>
        <a:xfrm>
          <a:off x="2766402" y="113487"/>
          <a:ext cx="2362214" cy="611709"/>
        </a:xfrm>
        <a:prstGeom prst="roundRect">
          <a:avLst/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Housing</a:t>
          </a:r>
          <a:b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kern="1200" dirty="0">
              <a:latin typeface="Arial"/>
              <a:cs typeface="Arial"/>
            </a:rPr>
            <a:t>Glendine Shepherd</a:t>
          </a:r>
          <a:endParaRPr lang="en-GB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6263" y="143348"/>
        <a:ext cx="2302492" cy="551987"/>
      </dsp:txXfrm>
    </dsp:sp>
    <dsp:sp modelId="{F97C936C-432D-3B43-B8A0-F1873894F72F}">
      <dsp:nvSpPr>
        <dsp:cNvPr id="0" name=""/>
        <dsp:cNvSpPr/>
      </dsp:nvSpPr>
      <dsp:spPr>
        <a:xfrm>
          <a:off x="3002624" y="725197"/>
          <a:ext cx="164029" cy="646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681"/>
              </a:lnTo>
              <a:lnTo>
                <a:pt x="164029" y="64668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1C059-9AA2-334F-B391-9A7F5F951B63}">
      <dsp:nvSpPr>
        <dsp:cNvPr id="0" name=""/>
        <dsp:cNvSpPr/>
      </dsp:nvSpPr>
      <dsp:spPr>
        <a:xfrm>
          <a:off x="3166653" y="998411"/>
          <a:ext cx="1923518" cy="746934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Leaseholder Services and Housing Income</a:t>
          </a:r>
        </a:p>
      </dsp:txBody>
      <dsp:txXfrm>
        <a:off x="3203115" y="1034873"/>
        <a:ext cx="1850594" cy="674010"/>
      </dsp:txXfrm>
    </dsp:sp>
    <dsp:sp modelId="{02671C21-4C66-4042-9A36-B5C0E0EE68F0}">
      <dsp:nvSpPr>
        <dsp:cNvPr id="0" name=""/>
        <dsp:cNvSpPr/>
      </dsp:nvSpPr>
      <dsp:spPr>
        <a:xfrm>
          <a:off x="3002624" y="725197"/>
          <a:ext cx="200125" cy="149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87"/>
              </a:lnTo>
              <a:lnTo>
                <a:pt x="200125" y="149758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3674-C43B-2443-A1D2-A10DB72B19D6}">
      <dsp:nvSpPr>
        <dsp:cNvPr id="0" name=""/>
        <dsp:cNvSpPr/>
      </dsp:nvSpPr>
      <dsp:spPr>
        <a:xfrm>
          <a:off x="3202749" y="1916930"/>
          <a:ext cx="1923518" cy="61170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Neighbourhoods (Housing)</a:t>
          </a:r>
        </a:p>
      </dsp:txBody>
      <dsp:txXfrm>
        <a:off x="3232610" y="1946791"/>
        <a:ext cx="1863796" cy="551987"/>
      </dsp:txXfrm>
    </dsp:sp>
    <dsp:sp modelId="{DC8232DA-198D-42CE-9C67-F8FDBD9BF3B3}">
      <dsp:nvSpPr>
        <dsp:cNvPr id="0" name=""/>
        <dsp:cNvSpPr/>
      </dsp:nvSpPr>
      <dsp:spPr>
        <a:xfrm>
          <a:off x="3002624" y="725197"/>
          <a:ext cx="224183" cy="2279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664"/>
              </a:lnTo>
              <a:lnTo>
                <a:pt x="224183" y="22796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9D184-726A-4214-8A48-3869B66880AF}">
      <dsp:nvSpPr>
        <dsp:cNvPr id="0" name=""/>
        <dsp:cNvSpPr/>
      </dsp:nvSpPr>
      <dsp:spPr>
        <a:xfrm>
          <a:off x="3226807" y="2699007"/>
          <a:ext cx="1923518" cy="61170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Housing Programme Manager</a:t>
          </a:r>
        </a:p>
      </dsp:txBody>
      <dsp:txXfrm>
        <a:off x="3256668" y="2728868"/>
        <a:ext cx="1863796" cy="551987"/>
      </dsp:txXfrm>
    </dsp:sp>
    <dsp:sp modelId="{C54976C6-7063-9249-9472-57764A8002AA}">
      <dsp:nvSpPr>
        <dsp:cNvPr id="0" name=""/>
        <dsp:cNvSpPr/>
      </dsp:nvSpPr>
      <dsp:spPr>
        <a:xfrm>
          <a:off x="5542756" y="137521"/>
          <a:ext cx="2362214" cy="611709"/>
        </a:xfrm>
        <a:prstGeom prst="roundRect">
          <a:avLst/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Communities and Housing Support</a:t>
          </a:r>
          <a:br>
            <a:rPr lang="en-GB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Hanad Mohamed</a:t>
          </a:r>
        </a:p>
      </dsp:txBody>
      <dsp:txXfrm>
        <a:off x="5572617" y="167382"/>
        <a:ext cx="2302492" cy="551987"/>
      </dsp:txXfrm>
    </dsp:sp>
    <dsp:sp modelId="{80B10A30-D5A4-C341-A189-58613CE87232}">
      <dsp:nvSpPr>
        <dsp:cNvPr id="0" name=""/>
        <dsp:cNvSpPr/>
      </dsp:nvSpPr>
      <dsp:spPr>
        <a:xfrm>
          <a:off x="5778978" y="749231"/>
          <a:ext cx="236214" cy="47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820"/>
              </a:lnTo>
              <a:lnTo>
                <a:pt x="236214" y="47082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1102C-103A-C746-981B-D90A831CD613}">
      <dsp:nvSpPr>
        <dsp:cNvPr id="0" name=""/>
        <dsp:cNvSpPr/>
      </dsp:nvSpPr>
      <dsp:spPr>
        <a:xfrm>
          <a:off x="6015192" y="914197"/>
          <a:ext cx="1923518" cy="61170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Equalities and Social Purpose</a:t>
          </a:r>
        </a:p>
      </dsp:txBody>
      <dsp:txXfrm>
        <a:off x="6045053" y="944058"/>
        <a:ext cx="1863796" cy="551987"/>
      </dsp:txXfrm>
    </dsp:sp>
    <dsp:sp modelId="{763F790D-6871-3D42-8826-DE6722BF0064}">
      <dsp:nvSpPr>
        <dsp:cNvPr id="0" name=""/>
        <dsp:cNvSpPr/>
      </dsp:nvSpPr>
      <dsp:spPr>
        <a:xfrm>
          <a:off x="5778978" y="749231"/>
          <a:ext cx="284338" cy="128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580"/>
              </a:lnTo>
              <a:lnTo>
                <a:pt x="284338" y="128358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4D5DB-9438-DC44-BFD8-7DFD1B9DD705}">
      <dsp:nvSpPr>
        <dsp:cNvPr id="0" name=""/>
        <dsp:cNvSpPr/>
      </dsp:nvSpPr>
      <dsp:spPr>
        <a:xfrm>
          <a:off x="6063316" y="1726957"/>
          <a:ext cx="1923518" cy="61170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Strategic Lead Refugee Communities</a:t>
          </a:r>
        </a:p>
      </dsp:txBody>
      <dsp:txXfrm>
        <a:off x="6093177" y="1756818"/>
        <a:ext cx="1863796" cy="551987"/>
      </dsp:txXfrm>
    </dsp:sp>
    <dsp:sp modelId="{6CAA0BFF-85F1-8042-9BA1-1F269F3566F5}">
      <dsp:nvSpPr>
        <dsp:cNvPr id="0" name=""/>
        <dsp:cNvSpPr/>
      </dsp:nvSpPr>
      <dsp:spPr>
        <a:xfrm>
          <a:off x="5778978" y="749231"/>
          <a:ext cx="284338" cy="208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263"/>
              </a:lnTo>
              <a:lnTo>
                <a:pt x="284338" y="208526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C4192-0A84-2A4A-BA62-0BC6C464BF90}">
      <dsp:nvSpPr>
        <dsp:cNvPr id="0" name=""/>
        <dsp:cNvSpPr/>
      </dsp:nvSpPr>
      <dsp:spPr>
        <a:xfrm>
          <a:off x="6063316" y="2528639"/>
          <a:ext cx="1923518" cy="61170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Debt and Financial Resilience </a:t>
          </a:r>
        </a:p>
      </dsp:txBody>
      <dsp:txXfrm>
        <a:off x="6093177" y="2558500"/>
        <a:ext cx="1863796" cy="551987"/>
      </dsp:txXfrm>
    </dsp:sp>
    <dsp:sp modelId="{E34CEC53-3638-F94D-99D5-1C767AA12135}">
      <dsp:nvSpPr>
        <dsp:cNvPr id="0" name=""/>
        <dsp:cNvSpPr/>
      </dsp:nvSpPr>
      <dsp:spPr>
        <a:xfrm>
          <a:off x="5778978" y="749231"/>
          <a:ext cx="308405" cy="289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075"/>
              </a:lnTo>
              <a:lnTo>
                <a:pt x="308405" y="289707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426FB-A275-1D40-8909-201C93E6288F}">
      <dsp:nvSpPr>
        <dsp:cNvPr id="0" name=""/>
        <dsp:cNvSpPr/>
      </dsp:nvSpPr>
      <dsp:spPr>
        <a:xfrm>
          <a:off x="6087383" y="3340451"/>
          <a:ext cx="1923518" cy="611709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Housing Solutions</a:t>
          </a:r>
        </a:p>
      </dsp:txBody>
      <dsp:txXfrm>
        <a:off x="6117244" y="3370312"/>
        <a:ext cx="1863796" cy="551987"/>
      </dsp:txXfrm>
    </dsp:sp>
    <dsp:sp modelId="{97D9BFED-4316-D94F-A4DD-4D4D3A433730}">
      <dsp:nvSpPr>
        <dsp:cNvPr id="0" name=""/>
        <dsp:cNvSpPr/>
      </dsp:nvSpPr>
      <dsp:spPr>
        <a:xfrm>
          <a:off x="5778978" y="749231"/>
          <a:ext cx="308415" cy="3873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3424"/>
              </a:lnTo>
              <a:lnTo>
                <a:pt x="308415" y="387342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04261-5617-8E4D-A849-9690527B1431}">
      <dsp:nvSpPr>
        <dsp:cNvPr id="0" name=""/>
        <dsp:cNvSpPr/>
      </dsp:nvSpPr>
      <dsp:spPr>
        <a:xfrm>
          <a:off x="6087393" y="4165244"/>
          <a:ext cx="1923518" cy="914823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Housing Allocations and Temporary Accommodation</a:t>
          </a:r>
        </a:p>
      </dsp:txBody>
      <dsp:txXfrm>
        <a:off x="6132051" y="4209902"/>
        <a:ext cx="1834202" cy="825507"/>
      </dsp:txXfrm>
    </dsp:sp>
    <dsp:sp modelId="{247F75AD-90AB-4F29-868B-6D544CC7A2C8}">
      <dsp:nvSpPr>
        <dsp:cNvPr id="0" name=""/>
        <dsp:cNvSpPr/>
      </dsp:nvSpPr>
      <dsp:spPr>
        <a:xfrm>
          <a:off x="5778978" y="749231"/>
          <a:ext cx="308415" cy="476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9668"/>
              </a:lnTo>
              <a:lnTo>
                <a:pt x="308415" y="47696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FB378-D6DE-42C7-9CCC-81741923E8E5}">
      <dsp:nvSpPr>
        <dsp:cNvPr id="0" name=""/>
        <dsp:cNvSpPr/>
      </dsp:nvSpPr>
      <dsp:spPr>
        <a:xfrm>
          <a:off x="6087393" y="5232995"/>
          <a:ext cx="1923518" cy="57180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D3154"/>
              </a:solidFill>
              <a:latin typeface="Arial"/>
              <a:cs typeface="Arial"/>
            </a:rPr>
            <a:t>Head of Private Sector and Licensing</a:t>
          </a:r>
        </a:p>
      </dsp:txBody>
      <dsp:txXfrm>
        <a:off x="6115306" y="5260908"/>
        <a:ext cx="1867692" cy="515981"/>
      </dsp:txXfrm>
    </dsp:sp>
    <dsp:sp modelId="{B44D652E-C2BF-40A2-9F3D-243DF1570BE3}">
      <dsp:nvSpPr>
        <dsp:cNvPr id="0" name=""/>
        <dsp:cNvSpPr/>
      </dsp:nvSpPr>
      <dsp:spPr>
        <a:xfrm>
          <a:off x="584617" y="4100372"/>
          <a:ext cx="1836682" cy="610798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Project Director Chalcots</a:t>
          </a:r>
          <a:br>
            <a:rPr lang="en-GB" sz="1100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1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434" y="4130189"/>
        <a:ext cx="1777048" cy="551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39722-435F-884D-A2C7-0D734113CBDC}">
      <dsp:nvSpPr>
        <dsp:cNvPr id="0" name=""/>
        <dsp:cNvSpPr/>
      </dsp:nvSpPr>
      <dsp:spPr>
        <a:xfrm>
          <a:off x="583407" y="2091"/>
          <a:ext cx="1789047" cy="856514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chemeClr val="bg1"/>
              </a:solidFill>
              <a:latin typeface="Arial"/>
              <a:ea typeface="+mn-lt"/>
              <a:cs typeface="Arial"/>
            </a:rPr>
            <a:t>Director of ASC Operations and Deputy DASS</a:t>
          </a:r>
          <a:endParaRPr lang="en-US" sz="1100" b="1" kern="1200" dirty="0">
            <a:solidFill>
              <a:schemeClr val="bg1"/>
            </a:solidFill>
            <a:latin typeface="Arial"/>
            <a:ea typeface="Calibri"/>
            <a:cs typeface="Arial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/>
              <a:cs typeface="Arial"/>
            </a:rPr>
            <a:t>Michelle Head</a:t>
          </a:r>
          <a:endParaRPr lang="en-GB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493" y="27177"/>
        <a:ext cx="1738875" cy="806342"/>
      </dsp:txXfrm>
    </dsp:sp>
    <dsp:sp modelId="{FF978BC2-CD5D-2A41-AE79-63040AC2EEC9}">
      <dsp:nvSpPr>
        <dsp:cNvPr id="0" name=""/>
        <dsp:cNvSpPr/>
      </dsp:nvSpPr>
      <dsp:spPr>
        <a:xfrm>
          <a:off x="762312" y="858606"/>
          <a:ext cx="178904" cy="53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883"/>
              </a:lnTo>
              <a:lnTo>
                <a:pt x="178904" y="53788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201F6-ECD1-6746-9D7B-901C0F905D7D}">
      <dsp:nvSpPr>
        <dsp:cNvPr id="0" name=""/>
        <dsp:cNvSpPr/>
      </dsp:nvSpPr>
      <dsp:spPr>
        <a:xfrm>
          <a:off x="941216" y="1004727"/>
          <a:ext cx="1397646" cy="783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Integrated Learning Disabilities and Mental Health</a:t>
          </a:r>
        </a:p>
      </dsp:txBody>
      <dsp:txXfrm>
        <a:off x="964165" y="1027676"/>
        <a:ext cx="1351748" cy="737626"/>
      </dsp:txXfrm>
    </dsp:sp>
    <dsp:sp modelId="{4E7EADF1-21B1-5744-9865-55BA3E2F5264}">
      <dsp:nvSpPr>
        <dsp:cNvPr id="0" name=""/>
        <dsp:cNvSpPr/>
      </dsp:nvSpPr>
      <dsp:spPr>
        <a:xfrm>
          <a:off x="762312" y="858606"/>
          <a:ext cx="178904" cy="1367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070"/>
              </a:lnTo>
              <a:lnTo>
                <a:pt x="178904" y="136707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D98C-36BB-1D4B-BB7C-168F255FAAA0}">
      <dsp:nvSpPr>
        <dsp:cNvPr id="0" name=""/>
        <dsp:cNvSpPr/>
      </dsp:nvSpPr>
      <dsp:spPr>
        <a:xfrm>
          <a:off x="941216" y="1934372"/>
          <a:ext cx="1397646" cy="58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/>
              <a:cs typeface="Arial"/>
            </a:rPr>
            <a:t>Head of Integrated Neighbourhood Teams </a:t>
          </a:r>
        </a:p>
      </dsp:txBody>
      <dsp:txXfrm>
        <a:off x="958280" y="1951436"/>
        <a:ext cx="1363518" cy="548479"/>
      </dsp:txXfrm>
    </dsp:sp>
    <dsp:sp modelId="{3C73FDC5-5C45-934A-9EA9-881FB56B0971}">
      <dsp:nvSpPr>
        <dsp:cNvPr id="0" name=""/>
        <dsp:cNvSpPr/>
      </dsp:nvSpPr>
      <dsp:spPr>
        <a:xfrm>
          <a:off x="762312" y="858606"/>
          <a:ext cx="178904" cy="2196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57"/>
              </a:lnTo>
              <a:lnTo>
                <a:pt x="178904" y="219625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56563-3686-494F-ADD0-996C9220BCB6}">
      <dsp:nvSpPr>
        <dsp:cNvPr id="0" name=""/>
        <dsp:cNvSpPr/>
      </dsp:nvSpPr>
      <dsp:spPr>
        <a:xfrm>
          <a:off x="941216" y="2663101"/>
          <a:ext cx="1397646" cy="783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/>
              <a:cs typeface="Arial"/>
            </a:rPr>
            <a:t>Head of ASC Insight, Quality and Financial Services </a:t>
          </a:r>
        </a:p>
      </dsp:txBody>
      <dsp:txXfrm>
        <a:off x="964165" y="2686050"/>
        <a:ext cx="1351748" cy="737626"/>
      </dsp:txXfrm>
    </dsp:sp>
    <dsp:sp modelId="{84F545E0-B6D2-6246-981E-9907C5629170}">
      <dsp:nvSpPr>
        <dsp:cNvPr id="0" name=""/>
        <dsp:cNvSpPr/>
      </dsp:nvSpPr>
      <dsp:spPr>
        <a:xfrm>
          <a:off x="762312" y="858606"/>
          <a:ext cx="178904" cy="302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444"/>
              </a:lnTo>
              <a:lnTo>
                <a:pt x="178904" y="302544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32561-747B-F642-ACBE-A845872C63D2}">
      <dsp:nvSpPr>
        <dsp:cNvPr id="0" name=""/>
        <dsp:cNvSpPr/>
      </dsp:nvSpPr>
      <dsp:spPr>
        <a:xfrm>
          <a:off x="941216" y="3592747"/>
          <a:ext cx="1397646" cy="58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/>
              <a:cs typeface="Arial"/>
            </a:rPr>
            <a:t>Principal Social Worker </a:t>
          </a:r>
        </a:p>
      </dsp:txBody>
      <dsp:txXfrm>
        <a:off x="958280" y="3609811"/>
        <a:ext cx="1363518" cy="548479"/>
      </dsp:txXfrm>
    </dsp:sp>
    <dsp:sp modelId="{2774D67E-42A5-1848-A4CE-97D761BF7039}">
      <dsp:nvSpPr>
        <dsp:cNvPr id="0" name=""/>
        <dsp:cNvSpPr/>
      </dsp:nvSpPr>
      <dsp:spPr>
        <a:xfrm>
          <a:off x="762312" y="858606"/>
          <a:ext cx="178904" cy="3832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865"/>
              </a:lnTo>
              <a:lnTo>
                <a:pt x="178904" y="383286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FF13E-8C0A-4140-91C3-177910421598}">
      <dsp:nvSpPr>
        <dsp:cNvPr id="0" name=""/>
        <dsp:cNvSpPr/>
      </dsp:nvSpPr>
      <dsp:spPr>
        <a:xfrm>
          <a:off x="941216" y="4321475"/>
          <a:ext cx="1397646" cy="739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Mental Health Transformation</a:t>
          </a:r>
        </a:p>
      </dsp:txBody>
      <dsp:txXfrm>
        <a:off x="962890" y="4343149"/>
        <a:ext cx="1354298" cy="696643"/>
      </dsp:txXfrm>
    </dsp:sp>
    <dsp:sp modelId="{7F24C8EF-C98D-404E-BBBE-19B7C2CC20D9}">
      <dsp:nvSpPr>
        <dsp:cNvPr id="0" name=""/>
        <dsp:cNvSpPr/>
      </dsp:nvSpPr>
      <dsp:spPr>
        <a:xfrm>
          <a:off x="762312" y="858606"/>
          <a:ext cx="178904" cy="474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0744"/>
              </a:lnTo>
              <a:lnTo>
                <a:pt x="178904" y="474074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41C7-BD08-A647-ACCE-E43F917DB340}">
      <dsp:nvSpPr>
        <dsp:cNvPr id="0" name=""/>
        <dsp:cNvSpPr/>
      </dsp:nvSpPr>
      <dsp:spPr>
        <a:xfrm>
          <a:off x="941216" y="5207588"/>
          <a:ext cx="1397646" cy="7835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/>
              <a:cs typeface="Arial"/>
            </a:rPr>
            <a:t>Service Manager, Approved Mental Health Service</a:t>
          </a:r>
        </a:p>
      </dsp:txBody>
      <dsp:txXfrm>
        <a:off x="964165" y="5230537"/>
        <a:ext cx="1351748" cy="737626"/>
      </dsp:txXfrm>
    </dsp:sp>
    <dsp:sp modelId="{AEF5598E-3808-C14E-A5AD-1DC5D772FAC6}">
      <dsp:nvSpPr>
        <dsp:cNvPr id="0" name=""/>
        <dsp:cNvSpPr/>
      </dsp:nvSpPr>
      <dsp:spPr>
        <a:xfrm>
          <a:off x="2526536" y="2091"/>
          <a:ext cx="1789047" cy="856514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chemeClr val="bg1"/>
              </a:solidFill>
              <a:latin typeface="Arial"/>
              <a:ea typeface="+mn-lt"/>
              <a:cs typeface="Arial"/>
            </a:rPr>
            <a:t>Director of ASC Strategy and Commissioning and Deputy DASS</a:t>
          </a:r>
          <a:endParaRPr lang="en-US" sz="1100" b="1" kern="1200" dirty="0">
            <a:solidFill>
              <a:schemeClr val="bg1"/>
            </a:solidFill>
            <a:latin typeface="Arial"/>
            <a:ea typeface="Calibri"/>
            <a:cs typeface="Arial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/>
              <a:cs typeface="Arial"/>
            </a:rPr>
            <a:t>Chris Lehmann</a:t>
          </a:r>
          <a:endParaRPr lang="en-GB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1622" y="27177"/>
        <a:ext cx="1738875" cy="806342"/>
      </dsp:txXfrm>
    </dsp:sp>
    <dsp:sp modelId="{6074B373-B204-B849-BD89-95A13A50040D}">
      <dsp:nvSpPr>
        <dsp:cNvPr id="0" name=""/>
        <dsp:cNvSpPr/>
      </dsp:nvSpPr>
      <dsp:spPr>
        <a:xfrm>
          <a:off x="2705441" y="858606"/>
          <a:ext cx="178902" cy="437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24"/>
              </a:lnTo>
              <a:lnTo>
                <a:pt x="178902" y="43742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AEE7-7D97-284F-B275-3AF4CA83D2B4}">
      <dsp:nvSpPr>
        <dsp:cNvPr id="0" name=""/>
        <dsp:cNvSpPr/>
      </dsp:nvSpPr>
      <dsp:spPr>
        <a:xfrm>
          <a:off x="2884343" y="1004727"/>
          <a:ext cx="1397646" cy="58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Adults Commissioning </a:t>
          </a:r>
        </a:p>
      </dsp:txBody>
      <dsp:txXfrm>
        <a:off x="2901407" y="1021791"/>
        <a:ext cx="1363518" cy="548479"/>
      </dsp:txXfrm>
    </dsp:sp>
    <dsp:sp modelId="{AE39B1A3-721C-6542-98DA-2E5CD0EECFE5}">
      <dsp:nvSpPr>
        <dsp:cNvPr id="0" name=""/>
        <dsp:cNvSpPr/>
      </dsp:nvSpPr>
      <dsp:spPr>
        <a:xfrm>
          <a:off x="2705441" y="858606"/>
          <a:ext cx="178902" cy="1310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41"/>
              </a:lnTo>
              <a:lnTo>
                <a:pt x="178902" y="131014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A8B37-A375-AB4E-A67E-1E7CDEABA8FF}">
      <dsp:nvSpPr>
        <dsp:cNvPr id="0" name=""/>
        <dsp:cNvSpPr/>
      </dsp:nvSpPr>
      <dsp:spPr>
        <a:xfrm>
          <a:off x="2884343" y="1733456"/>
          <a:ext cx="1397646" cy="870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Learning Disability, Autism and Mental Health Commissioning</a:t>
          </a:r>
        </a:p>
      </dsp:txBody>
      <dsp:txXfrm>
        <a:off x="2909842" y="1758955"/>
        <a:ext cx="1346648" cy="819585"/>
      </dsp:txXfrm>
    </dsp:sp>
    <dsp:sp modelId="{24E9D712-1941-4D45-A3A5-AB7AA974BE52}">
      <dsp:nvSpPr>
        <dsp:cNvPr id="0" name=""/>
        <dsp:cNvSpPr/>
      </dsp:nvSpPr>
      <dsp:spPr>
        <a:xfrm>
          <a:off x="2705441" y="858606"/>
          <a:ext cx="178902" cy="2239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786"/>
              </a:lnTo>
              <a:lnTo>
                <a:pt x="178902" y="223978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D469B-E811-CC4A-9A8E-A080A4E3778E}">
      <dsp:nvSpPr>
        <dsp:cNvPr id="0" name=""/>
        <dsp:cNvSpPr/>
      </dsp:nvSpPr>
      <dsp:spPr>
        <a:xfrm>
          <a:off x="2884343" y="2750160"/>
          <a:ext cx="1397646" cy="696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/>
              <a:cs typeface="Arial"/>
            </a:rPr>
            <a:t>Head of Adult Social Care Innovation</a:t>
          </a:r>
        </a:p>
      </dsp:txBody>
      <dsp:txXfrm>
        <a:off x="2904742" y="2770559"/>
        <a:ext cx="1356848" cy="655667"/>
      </dsp:txXfrm>
    </dsp:sp>
    <dsp:sp modelId="{5C130E1B-53C0-3C4E-B79A-8661202F8C23}">
      <dsp:nvSpPr>
        <dsp:cNvPr id="0" name=""/>
        <dsp:cNvSpPr/>
      </dsp:nvSpPr>
      <dsp:spPr>
        <a:xfrm>
          <a:off x="2705441" y="858606"/>
          <a:ext cx="178902" cy="302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444"/>
              </a:lnTo>
              <a:lnTo>
                <a:pt x="178902" y="302544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7DB5B-9676-EE4C-973F-851A609887D4}">
      <dsp:nvSpPr>
        <dsp:cNvPr id="0" name=""/>
        <dsp:cNvSpPr/>
      </dsp:nvSpPr>
      <dsp:spPr>
        <a:xfrm>
          <a:off x="2884343" y="3592747"/>
          <a:ext cx="1397646" cy="58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Provider Services </a:t>
          </a:r>
        </a:p>
      </dsp:txBody>
      <dsp:txXfrm>
        <a:off x="2901407" y="3609811"/>
        <a:ext cx="1363518" cy="548479"/>
      </dsp:txXfrm>
    </dsp:sp>
    <dsp:sp modelId="{B729E2E9-C82D-E74F-8FAC-99D575CCB29B}">
      <dsp:nvSpPr>
        <dsp:cNvPr id="0" name=""/>
        <dsp:cNvSpPr/>
      </dsp:nvSpPr>
      <dsp:spPr>
        <a:xfrm>
          <a:off x="2705441" y="858606"/>
          <a:ext cx="178902" cy="3832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865"/>
              </a:lnTo>
              <a:lnTo>
                <a:pt x="178902" y="383286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F95E8-037B-E845-B4B5-6EE9A9208271}">
      <dsp:nvSpPr>
        <dsp:cNvPr id="0" name=""/>
        <dsp:cNvSpPr/>
      </dsp:nvSpPr>
      <dsp:spPr>
        <a:xfrm>
          <a:off x="2884343" y="4321475"/>
          <a:ext cx="1397646" cy="739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Safeguarding Adults Board Strategic Manager</a:t>
          </a:r>
        </a:p>
      </dsp:txBody>
      <dsp:txXfrm>
        <a:off x="2906017" y="4343149"/>
        <a:ext cx="1354298" cy="696643"/>
      </dsp:txXfrm>
    </dsp:sp>
    <dsp:sp modelId="{30C231B8-23E9-F249-AD54-294D8118A999}">
      <dsp:nvSpPr>
        <dsp:cNvPr id="0" name=""/>
        <dsp:cNvSpPr/>
      </dsp:nvSpPr>
      <dsp:spPr>
        <a:xfrm>
          <a:off x="4455134" y="2091"/>
          <a:ext cx="3205532" cy="856514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Statutory Director of Public Health and </a:t>
          </a:r>
          <a:br>
            <a:rPr lang="en-GB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1" kern="12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</a:t>
          </a:r>
          <a:r>
            <a:rPr lang="en-GB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of Health and Wellbeing</a:t>
          </a:r>
          <a:endParaRPr lang="en-GB" sz="1100" b="1" kern="1200" spc="-7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/>
              <a:cs typeface="Arial"/>
            </a:rPr>
            <a:t>Kirsten Watters </a:t>
          </a:r>
          <a:endParaRPr lang="en-GB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0220" y="27177"/>
        <a:ext cx="3155360" cy="806342"/>
      </dsp:txXfrm>
    </dsp:sp>
    <dsp:sp modelId="{89585E71-A3BE-3348-B111-18FE39F04016}">
      <dsp:nvSpPr>
        <dsp:cNvPr id="0" name=""/>
        <dsp:cNvSpPr/>
      </dsp:nvSpPr>
      <dsp:spPr>
        <a:xfrm>
          <a:off x="4775688" y="858606"/>
          <a:ext cx="154356" cy="494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53"/>
              </a:lnTo>
              <a:lnTo>
                <a:pt x="154356" y="49435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401FE-38E6-5B44-9996-75E397F0E469}">
      <dsp:nvSpPr>
        <dsp:cNvPr id="0" name=""/>
        <dsp:cNvSpPr/>
      </dsp:nvSpPr>
      <dsp:spPr>
        <a:xfrm>
          <a:off x="4930044" y="1004727"/>
          <a:ext cx="1366579" cy="696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Deputy Director of </a:t>
          </a:r>
          <a:b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Public Health</a:t>
          </a:r>
        </a:p>
      </dsp:txBody>
      <dsp:txXfrm>
        <a:off x="4950443" y="1025126"/>
        <a:ext cx="1325781" cy="655667"/>
      </dsp:txXfrm>
    </dsp:sp>
    <dsp:sp modelId="{7DA32A79-E9D7-D04F-B1C8-A45E7DF8662D}">
      <dsp:nvSpPr>
        <dsp:cNvPr id="0" name=""/>
        <dsp:cNvSpPr/>
      </dsp:nvSpPr>
      <dsp:spPr>
        <a:xfrm>
          <a:off x="4775688" y="858606"/>
          <a:ext cx="154356" cy="141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763"/>
              </a:lnTo>
              <a:lnTo>
                <a:pt x="154356" y="1415763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E2CD8-7DEF-944D-A956-A1C2512A936B}">
      <dsp:nvSpPr>
        <dsp:cNvPr id="0" name=""/>
        <dsp:cNvSpPr/>
      </dsp:nvSpPr>
      <dsp:spPr>
        <a:xfrm>
          <a:off x="4930044" y="1847313"/>
          <a:ext cx="1366579" cy="854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b="1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Chief Innovation Officer – Raise Camden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solidFill>
              <a:srgbClr val="0C30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5060" y="1872329"/>
        <a:ext cx="1316547" cy="804080"/>
      </dsp:txXfrm>
    </dsp:sp>
    <dsp:sp modelId="{468EED36-A4AA-194C-B4B7-A7C776D9C7BA}">
      <dsp:nvSpPr>
        <dsp:cNvPr id="0" name=""/>
        <dsp:cNvSpPr/>
      </dsp:nvSpPr>
      <dsp:spPr>
        <a:xfrm>
          <a:off x="4775688" y="858606"/>
          <a:ext cx="154356" cy="2249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252"/>
              </a:lnTo>
              <a:lnTo>
                <a:pt x="154356" y="224925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773F5-0B09-2548-8380-4F03DD28686A}">
      <dsp:nvSpPr>
        <dsp:cNvPr id="0" name=""/>
        <dsp:cNvSpPr/>
      </dsp:nvSpPr>
      <dsp:spPr>
        <a:xfrm>
          <a:off x="4930044" y="2847547"/>
          <a:ext cx="1366579" cy="520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Public Health Consultant</a:t>
          </a:r>
        </a:p>
      </dsp:txBody>
      <dsp:txXfrm>
        <a:off x="4945293" y="2862796"/>
        <a:ext cx="1336081" cy="490125"/>
      </dsp:txXfrm>
    </dsp:sp>
    <dsp:sp modelId="{3ADCBC88-6C29-034A-874C-3AAC58B34023}">
      <dsp:nvSpPr>
        <dsp:cNvPr id="0" name=""/>
        <dsp:cNvSpPr/>
      </dsp:nvSpPr>
      <dsp:spPr>
        <a:xfrm>
          <a:off x="4775688" y="858606"/>
          <a:ext cx="154356" cy="2985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936"/>
              </a:lnTo>
              <a:lnTo>
                <a:pt x="154356" y="298593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35562-6D83-BC45-8312-370A742035BF}">
      <dsp:nvSpPr>
        <dsp:cNvPr id="0" name=""/>
        <dsp:cNvSpPr/>
      </dsp:nvSpPr>
      <dsp:spPr>
        <a:xfrm>
          <a:off x="4930044" y="3514291"/>
          <a:ext cx="1366579" cy="660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and Young People’s Health Improvement</a:t>
          </a:r>
        </a:p>
      </dsp:txBody>
      <dsp:txXfrm>
        <a:off x="4949389" y="3533636"/>
        <a:ext cx="1327889" cy="621812"/>
      </dsp:txXfrm>
    </dsp:sp>
    <dsp:sp modelId="{B6574366-0114-9D41-9676-825FF37D925C}">
      <dsp:nvSpPr>
        <dsp:cNvPr id="0" name=""/>
        <dsp:cNvSpPr/>
      </dsp:nvSpPr>
      <dsp:spPr>
        <a:xfrm>
          <a:off x="4775688" y="858606"/>
          <a:ext cx="154356" cy="383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307"/>
              </a:lnTo>
              <a:lnTo>
                <a:pt x="154356" y="383230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5AC58-BC83-1B4C-99BB-CDA279373BF0}">
      <dsp:nvSpPr>
        <dsp:cNvPr id="0" name=""/>
        <dsp:cNvSpPr/>
      </dsp:nvSpPr>
      <dsp:spPr>
        <a:xfrm>
          <a:off x="4930044" y="4320914"/>
          <a:ext cx="1366579" cy="739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Consultant in Public Health for Children and Young Adults</a:t>
          </a:r>
        </a:p>
      </dsp:txBody>
      <dsp:txXfrm>
        <a:off x="4951718" y="4342588"/>
        <a:ext cx="1323231" cy="696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39722-435F-884D-A2C7-0D734113CBDC}">
      <dsp:nvSpPr>
        <dsp:cNvPr id="0" name=""/>
        <dsp:cNvSpPr/>
      </dsp:nvSpPr>
      <dsp:spPr>
        <a:xfrm>
          <a:off x="3587" y="167534"/>
          <a:ext cx="1841709" cy="850243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spc="-4" dirty="0">
              <a:latin typeface="Arial" panose="020B0604020202020204" pitchFamily="34" charset="0"/>
              <a:cs typeface="Arial" panose="020B0604020202020204" pitchFamily="34" charset="0"/>
            </a:rPr>
            <a:t>Director of Children’s Prevention, Safeguarding and Family Help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Nana Bonsu </a:t>
          </a:r>
          <a:r>
            <a:rPr lang="en-GB" sz="1100" kern="1200" dirty="0"/>
            <a:t>(interim)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90" y="192437"/>
        <a:ext cx="1791903" cy="800437"/>
      </dsp:txXfrm>
    </dsp:sp>
    <dsp:sp modelId="{FF978BC2-CD5D-2A41-AE79-63040AC2EEC9}">
      <dsp:nvSpPr>
        <dsp:cNvPr id="0" name=""/>
        <dsp:cNvSpPr/>
      </dsp:nvSpPr>
      <dsp:spPr>
        <a:xfrm>
          <a:off x="187758" y="1017778"/>
          <a:ext cx="184170" cy="46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616"/>
              </a:lnTo>
              <a:lnTo>
                <a:pt x="184170" y="46461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201F6-ECD1-6746-9D7B-901C0F905D7D}">
      <dsp:nvSpPr>
        <dsp:cNvPr id="0" name=""/>
        <dsp:cNvSpPr/>
      </dsp:nvSpPr>
      <dsp:spPr>
        <a:xfrm>
          <a:off x="371929" y="1162829"/>
          <a:ext cx="1546139" cy="639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in Need</a:t>
          </a:r>
        </a:p>
      </dsp:txBody>
      <dsp:txXfrm>
        <a:off x="390648" y="1181548"/>
        <a:ext cx="1508701" cy="601692"/>
      </dsp:txXfrm>
    </dsp:sp>
    <dsp:sp modelId="{4E7EADF1-21B1-5744-9865-55BA3E2F5264}">
      <dsp:nvSpPr>
        <dsp:cNvPr id="0" name=""/>
        <dsp:cNvSpPr/>
      </dsp:nvSpPr>
      <dsp:spPr>
        <a:xfrm>
          <a:off x="187758" y="1017778"/>
          <a:ext cx="184170" cy="12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404"/>
              </a:lnTo>
              <a:lnTo>
                <a:pt x="184170" y="121840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D98C-36BB-1D4B-BB7C-168F255FAAA0}">
      <dsp:nvSpPr>
        <dsp:cNvPr id="0" name=""/>
        <dsp:cNvSpPr/>
      </dsp:nvSpPr>
      <dsp:spPr>
        <a:xfrm>
          <a:off x="371929" y="1947011"/>
          <a:ext cx="1546139" cy="578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Integrated Youth Services</a:t>
          </a:r>
        </a:p>
      </dsp:txBody>
      <dsp:txXfrm>
        <a:off x="388868" y="1963950"/>
        <a:ext cx="1512261" cy="544464"/>
      </dsp:txXfrm>
    </dsp:sp>
    <dsp:sp modelId="{3C73FDC5-5C45-934A-9EA9-881FB56B0971}">
      <dsp:nvSpPr>
        <dsp:cNvPr id="0" name=""/>
        <dsp:cNvSpPr/>
      </dsp:nvSpPr>
      <dsp:spPr>
        <a:xfrm>
          <a:off x="187758" y="1017778"/>
          <a:ext cx="184170" cy="195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786"/>
              </a:lnTo>
              <a:lnTo>
                <a:pt x="184170" y="195278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56563-3686-494F-ADD0-996C9220BCB6}">
      <dsp:nvSpPr>
        <dsp:cNvPr id="0" name=""/>
        <dsp:cNvSpPr/>
      </dsp:nvSpPr>
      <dsp:spPr>
        <a:xfrm>
          <a:off x="371929" y="2670405"/>
          <a:ext cx="1546139" cy="600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Early Years and Family Hubs</a:t>
          </a:r>
        </a:p>
      </dsp:txBody>
      <dsp:txXfrm>
        <a:off x="389512" y="2687988"/>
        <a:ext cx="1510973" cy="565154"/>
      </dsp:txXfrm>
    </dsp:sp>
    <dsp:sp modelId="{2774D67E-42A5-1848-A4CE-97D761BF7039}">
      <dsp:nvSpPr>
        <dsp:cNvPr id="0" name=""/>
        <dsp:cNvSpPr/>
      </dsp:nvSpPr>
      <dsp:spPr>
        <a:xfrm>
          <a:off x="187758" y="1017778"/>
          <a:ext cx="184170" cy="271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116"/>
              </a:lnTo>
              <a:lnTo>
                <a:pt x="184170" y="271711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FF13E-8C0A-4140-91C3-177910421598}">
      <dsp:nvSpPr>
        <dsp:cNvPr id="0" name=""/>
        <dsp:cNvSpPr/>
      </dsp:nvSpPr>
      <dsp:spPr>
        <a:xfrm>
          <a:off x="371929" y="3415776"/>
          <a:ext cx="1546139" cy="638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Corporate Parenting </a:t>
          </a:r>
        </a:p>
      </dsp:txBody>
      <dsp:txXfrm>
        <a:off x="390622" y="3434469"/>
        <a:ext cx="1508753" cy="600850"/>
      </dsp:txXfrm>
    </dsp:sp>
    <dsp:sp modelId="{7F24C8EF-C98D-404E-BBBE-19B7C2CC20D9}">
      <dsp:nvSpPr>
        <dsp:cNvPr id="0" name=""/>
        <dsp:cNvSpPr/>
      </dsp:nvSpPr>
      <dsp:spPr>
        <a:xfrm>
          <a:off x="187758" y="1017778"/>
          <a:ext cx="184170" cy="350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947"/>
              </a:lnTo>
              <a:lnTo>
                <a:pt x="184170" y="3507947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41C7-BD08-A647-ACCE-E43F917DB340}">
      <dsp:nvSpPr>
        <dsp:cNvPr id="0" name=""/>
        <dsp:cNvSpPr/>
      </dsp:nvSpPr>
      <dsp:spPr>
        <a:xfrm>
          <a:off x="371929" y="4199064"/>
          <a:ext cx="1546139" cy="653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and Young People Disability Service </a:t>
          </a:r>
        </a:p>
      </dsp:txBody>
      <dsp:txXfrm>
        <a:off x="391064" y="4218199"/>
        <a:ext cx="1507869" cy="615052"/>
      </dsp:txXfrm>
    </dsp:sp>
    <dsp:sp modelId="{F2A20D3B-3E39-43F0-9545-8CB776599436}">
      <dsp:nvSpPr>
        <dsp:cNvPr id="0" name=""/>
        <dsp:cNvSpPr/>
      </dsp:nvSpPr>
      <dsp:spPr>
        <a:xfrm>
          <a:off x="187758" y="1017778"/>
          <a:ext cx="184170" cy="4360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0668"/>
              </a:lnTo>
              <a:lnTo>
                <a:pt x="184170" y="43606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F7D6E-3A08-4853-BE18-2A8BAA198787}">
      <dsp:nvSpPr>
        <dsp:cNvPr id="0" name=""/>
        <dsp:cNvSpPr/>
      </dsp:nvSpPr>
      <dsp:spPr>
        <a:xfrm>
          <a:off x="371929" y="4997438"/>
          <a:ext cx="1494719" cy="762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Head of Violence Against Women and Girls</a:t>
          </a:r>
        </a:p>
      </dsp:txBody>
      <dsp:txXfrm>
        <a:off x="394248" y="5019757"/>
        <a:ext cx="1450081" cy="717379"/>
      </dsp:txXfrm>
    </dsp:sp>
    <dsp:sp modelId="{AEF5598E-3808-C14E-A5AD-1DC5D772FAC6}">
      <dsp:nvSpPr>
        <dsp:cNvPr id="0" name=""/>
        <dsp:cNvSpPr/>
      </dsp:nvSpPr>
      <dsp:spPr>
        <a:xfrm>
          <a:off x="1998250" y="167534"/>
          <a:ext cx="1888415" cy="850243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spc="-4" dirty="0">
              <a:latin typeface="Arial" panose="020B0604020202020204" pitchFamily="34" charset="0"/>
              <a:cs typeface="Arial" panose="020B0604020202020204" pitchFamily="34" charset="0"/>
            </a:rPr>
            <a:t>Director of Education Commissioning and Inclusion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Vikram Hansrani</a:t>
          </a:r>
        </a:p>
      </dsp:txBody>
      <dsp:txXfrm>
        <a:off x="2023153" y="192437"/>
        <a:ext cx="1838609" cy="800437"/>
      </dsp:txXfrm>
    </dsp:sp>
    <dsp:sp modelId="{6074B373-B204-B849-BD89-95A13A50040D}">
      <dsp:nvSpPr>
        <dsp:cNvPr id="0" name=""/>
        <dsp:cNvSpPr/>
      </dsp:nvSpPr>
      <dsp:spPr>
        <a:xfrm>
          <a:off x="2187091" y="1017778"/>
          <a:ext cx="188839" cy="434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222"/>
              </a:lnTo>
              <a:lnTo>
                <a:pt x="188839" y="43422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AEE7-7D97-284F-B275-3AF4CA83D2B4}">
      <dsp:nvSpPr>
        <dsp:cNvPr id="0" name=""/>
        <dsp:cNvSpPr/>
      </dsp:nvSpPr>
      <dsp:spPr>
        <a:xfrm>
          <a:off x="2375931" y="1162829"/>
          <a:ext cx="1546139" cy="578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Virtual School</a:t>
          </a:r>
        </a:p>
      </dsp:txBody>
      <dsp:txXfrm>
        <a:off x="2392870" y="1179768"/>
        <a:ext cx="1512261" cy="544464"/>
      </dsp:txXfrm>
    </dsp:sp>
    <dsp:sp modelId="{AE39B1A3-721C-6542-98DA-2E5CD0EECFE5}">
      <dsp:nvSpPr>
        <dsp:cNvPr id="0" name=""/>
        <dsp:cNvSpPr/>
      </dsp:nvSpPr>
      <dsp:spPr>
        <a:xfrm>
          <a:off x="2187091" y="1017778"/>
          <a:ext cx="188839" cy="1135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246"/>
              </a:lnTo>
              <a:lnTo>
                <a:pt x="188839" y="1135246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A8B37-A375-AB4E-A67E-1E7CDEABA8FF}">
      <dsp:nvSpPr>
        <dsp:cNvPr id="0" name=""/>
        <dsp:cNvSpPr/>
      </dsp:nvSpPr>
      <dsp:spPr>
        <a:xfrm>
          <a:off x="2375931" y="1886223"/>
          <a:ext cx="1546139" cy="533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SEND and Inclusion </a:t>
          </a:r>
        </a:p>
      </dsp:txBody>
      <dsp:txXfrm>
        <a:off x="2391560" y="1901852"/>
        <a:ext cx="1514881" cy="502344"/>
      </dsp:txXfrm>
    </dsp:sp>
    <dsp:sp modelId="{24E9D712-1941-4D45-A3A5-AB7AA974BE52}">
      <dsp:nvSpPr>
        <dsp:cNvPr id="0" name=""/>
        <dsp:cNvSpPr/>
      </dsp:nvSpPr>
      <dsp:spPr>
        <a:xfrm>
          <a:off x="2187091" y="1017778"/>
          <a:ext cx="188839" cy="189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781"/>
              </a:lnTo>
              <a:lnTo>
                <a:pt x="188839" y="1892781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D469B-E811-CC4A-9A8E-A080A4E3778E}">
      <dsp:nvSpPr>
        <dsp:cNvPr id="0" name=""/>
        <dsp:cNvSpPr/>
      </dsp:nvSpPr>
      <dsp:spPr>
        <a:xfrm>
          <a:off x="2375931" y="2564877"/>
          <a:ext cx="1546139" cy="691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Education Operations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000" kern="1200" dirty="0">
            <a:solidFill>
              <a:srgbClr val="09213A"/>
            </a:solidFill>
            <a:latin typeface="Arial"/>
            <a:cs typeface="Arial"/>
          </a:endParaRPr>
        </a:p>
      </dsp:txBody>
      <dsp:txXfrm>
        <a:off x="2396180" y="2585126"/>
        <a:ext cx="1505641" cy="650868"/>
      </dsp:txXfrm>
    </dsp:sp>
    <dsp:sp modelId="{5C130E1B-53C0-3C4E-B79A-8661202F8C23}">
      <dsp:nvSpPr>
        <dsp:cNvPr id="0" name=""/>
        <dsp:cNvSpPr/>
      </dsp:nvSpPr>
      <dsp:spPr>
        <a:xfrm>
          <a:off x="2187091" y="1017778"/>
          <a:ext cx="188839" cy="271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762"/>
              </a:lnTo>
              <a:lnTo>
                <a:pt x="188839" y="271976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7DB5B-9676-EE4C-973F-851A609887D4}">
      <dsp:nvSpPr>
        <dsp:cNvPr id="0" name=""/>
        <dsp:cNvSpPr/>
      </dsp:nvSpPr>
      <dsp:spPr>
        <a:xfrm>
          <a:off x="2375931" y="3401294"/>
          <a:ext cx="1546139" cy="6724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Adult Community Learning</a:t>
          </a:r>
        </a:p>
      </dsp:txBody>
      <dsp:txXfrm>
        <a:off x="2395628" y="3420991"/>
        <a:ext cx="1506745" cy="633098"/>
      </dsp:txXfrm>
    </dsp:sp>
    <dsp:sp modelId="{0D9CC04D-D113-DB48-8685-970CF1F55693}">
      <dsp:nvSpPr>
        <dsp:cNvPr id="0" name=""/>
        <dsp:cNvSpPr/>
      </dsp:nvSpPr>
      <dsp:spPr>
        <a:xfrm>
          <a:off x="2187091" y="1017778"/>
          <a:ext cx="188839" cy="3596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6605"/>
              </a:lnTo>
              <a:lnTo>
                <a:pt x="188839" y="3596605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5E8AB-0ABA-F446-865E-DE1AE487BD1A}">
      <dsp:nvSpPr>
        <dsp:cNvPr id="0" name=""/>
        <dsp:cNvSpPr/>
      </dsp:nvSpPr>
      <dsp:spPr>
        <a:xfrm>
          <a:off x="2375931" y="4218838"/>
          <a:ext cx="1546139" cy="7910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Education Transformation</a:t>
          </a:r>
        </a:p>
      </dsp:txBody>
      <dsp:txXfrm>
        <a:off x="2399101" y="4242008"/>
        <a:ext cx="1499799" cy="744751"/>
      </dsp:txXfrm>
    </dsp:sp>
    <dsp:sp modelId="{30C231B8-23E9-F249-AD54-294D8118A999}">
      <dsp:nvSpPr>
        <dsp:cNvPr id="0" name=""/>
        <dsp:cNvSpPr/>
      </dsp:nvSpPr>
      <dsp:spPr>
        <a:xfrm>
          <a:off x="4025195" y="167534"/>
          <a:ext cx="1905613" cy="850243"/>
        </a:xfrm>
        <a:prstGeom prst="roundRect">
          <a:avLst>
            <a:gd name="adj" fmla="val 10000"/>
          </a:avLst>
        </a:prstGeom>
        <a:solidFill>
          <a:srgbClr val="0C3053"/>
        </a:solidFill>
        <a:ln w="6350" cap="flat" cmpd="sng" algn="ctr">
          <a:solidFill>
            <a:srgbClr val="0C3053"/>
          </a:solidFill>
          <a:prstDash val="solid"/>
          <a:miter lim="800000"/>
        </a:ln>
        <a:effectLst>
          <a:outerShdw dist="50800" dir="2700000" algn="ctr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spc="-4" dirty="0">
              <a:latin typeface="Arial" panose="020B0604020202020204" pitchFamily="34" charset="0"/>
              <a:cs typeface="Arial" panose="020B0604020202020204" pitchFamily="34" charset="0"/>
            </a:rPr>
            <a:t>Director of Relational Practice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Jessica Eneberi </a:t>
          </a:r>
          <a:r>
            <a:rPr lang="en-GB" sz="1100" b="0" kern="1200" spc="-4" dirty="0">
              <a:latin typeface="Arial" panose="020B0604020202020204" pitchFamily="34" charset="0"/>
              <a:cs typeface="Arial" panose="020B0604020202020204" pitchFamily="34" charset="0"/>
            </a:rPr>
            <a:t>(interim)</a:t>
          </a:r>
          <a:endParaRPr lang="en-GB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0098" y="192437"/>
        <a:ext cx="1855807" cy="800437"/>
      </dsp:txXfrm>
    </dsp:sp>
    <dsp:sp modelId="{7DA32A79-E9D7-D04F-B1C8-A45E7DF8662D}">
      <dsp:nvSpPr>
        <dsp:cNvPr id="0" name=""/>
        <dsp:cNvSpPr/>
      </dsp:nvSpPr>
      <dsp:spPr>
        <a:xfrm>
          <a:off x="4215757" y="1017778"/>
          <a:ext cx="205602" cy="56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80"/>
              </a:lnTo>
              <a:lnTo>
                <a:pt x="205602" y="56898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E2CD8-7DEF-944D-A956-A1C2512A936B}">
      <dsp:nvSpPr>
        <dsp:cNvPr id="0" name=""/>
        <dsp:cNvSpPr/>
      </dsp:nvSpPr>
      <dsp:spPr>
        <a:xfrm>
          <a:off x="4421359" y="1162829"/>
          <a:ext cx="1546139" cy="847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Head of Children and Learning Transformation </a:t>
          </a:r>
        </a:p>
      </dsp:txBody>
      <dsp:txXfrm>
        <a:off x="4446192" y="1187662"/>
        <a:ext cx="1496473" cy="798193"/>
      </dsp:txXfrm>
    </dsp:sp>
    <dsp:sp modelId="{3ADCBC88-6C29-034A-874C-3AAC58B34023}">
      <dsp:nvSpPr>
        <dsp:cNvPr id="0" name=""/>
        <dsp:cNvSpPr/>
      </dsp:nvSpPr>
      <dsp:spPr>
        <a:xfrm>
          <a:off x="4215757" y="1017778"/>
          <a:ext cx="205602" cy="146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794"/>
              </a:lnTo>
              <a:lnTo>
                <a:pt x="205602" y="1465794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35562-6D83-BC45-8312-370A742035BF}">
      <dsp:nvSpPr>
        <dsp:cNvPr id="0" name=""/>
        <dsp:cNvSpPr/>
      </dsp:nvSpPr>
      <dsp:spPr>
        <a:xfrm>
          <a:off x="4421359" y="2155740"/>
          <a:ext cx="1546139" cy="655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Quality Assurance </a:t>
          </a:r>
        </a:p>
      </dsp:txBody>
      <dsp:txXfrm>
        <a:off x="4440563" y="2174944"/>
        <a:ext cx="1507731" cy="617258"/>
      </dsp:txXfrm>
    </dsp:sp>
    <dsp:sp modelId="{FE36F6AB-0C8A-48D5-84C1-8FFF7D00E70F}">
      <dsp:nvSpPr>
        <dsp:cNvPr id="0" name=""/>
        <dsp:cNvSpPr/>
      </dsp:nvSpPr>
      <dsp:spPr>
        <a:xfrm>
          <a:off x="4215757" y="1017778"/>
          <a:ext cx="222433" cy="222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781"/>
              </a:lnTo>
              <a:lnTo>
                <a:pt x="222433" y="22287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816F9-BE3D-487C-A2D3-3823120C1C7E}">
      <dsp:nvSpPr>
        <dsp:cNvPr id="0" name=""/>
        <dsp:cNvSpPr/>
      </dsp:nvSpPr>
      <dsp:spPr>
        <a:xfrm>
          <a:off x="4438190" y="2956457"/>
          <a:ext cx="1569143" cy="580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C3053"/>
              </a:solidFill>
              <a:latin typeface="Arial" panose="020B0604020202020204" pitchFamily="34" charset="0"/>
              <a:cs typeface="Arial" panose="020B0604020202020204" pitchFamily="34" charset="0"/>
            </a:rPr>
            <a:t>Systemic Workforce Service Lead </a:t>
          </a:r>
        </a:p>
      </dsp:txBody>
      <dsp:txXfrm>
        <a:off x="4455184" y="2973451"/>
        <a:ext cx="1535155" cy="546216"/>
      </dsp:txXfrm>
    </dsp:sp>
    <dsp:sp modelId="{40A3202F-396B-1E4A-A856-EAC68A11BD1C}">
      <dsp:nvSpPr>
        <dsp:cNvPr id="0" name=""/>
        <dsp:cNvSpPr/>
      </dsp:nvSpPr>
      <dsp:spPr>
        <a:xfrm>
          <a:off x="6120907" y="167534"/>
          <a:ext cx="1776099" cy="850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solidFill>
              <a:srgbClr val="09213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5818" y="192445"/>
        <a:ext cx="1726277" cy="800706"/>
      </dsp:txXfrm>
    </dsp:sp>
    <dsp:sp modelId="{4500F1BA-6AB0-564F-886E-DED0D26AAA36}">
      <dsp:nvSpPr>
        <dsp:cNvPr id="0" name=""/>
        <dsp:cNvSpPr/>
      </dsp:nvSpPr>
      <dsp:spPr>
        <a:xfrm>
          <a:off x="6298517" y="1018062"/>
          <a:ext cx="177561" cy="43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53"/>
              </a:lnTo>
              <a:lnTo>
                <a:pt x="177561" y="435153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4ED71-F827-0E4F-8C93-2A49A03F360F}">
      <dsp:nvSpPr>
        <dsp:cNvPr id="0" name=""/>
        <dsp:cNvSpPr/>
      </dsp:nvSpPr>
      <dsp:spPr>
        <a:xfrm>
          <a:off x="6476078" y="1163114"/>
          <a:ext cx="1546139" cy="580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Chief Executive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Officer </a:t>
          </a:r>
        </a:p>
      </dsp:txBody>
      <dsp:txXfrm>
        <a:off x="6493072" y="1180108"/>
        <a:ext cx="1512151" cy="546216"/>
      </dsp:txXfrm>
    </dsp:sp>
    <dsp:sp modelId="{29298D2C-8302-FF4B-9889-24F8E8EBB0AE}">
      <dsp:nvSpPr>
        <dsp:cNvPr id="0" name=""/>
        <dsp:cNvSpPr/>
      </dsp:nvSpPr>
      <dsp:spPr>
        <a:xfrm>
          <a:off x="6298517" y="1018062"/>
          <a:ext cx="177561" cy="122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298"/>
              </a:lnTo>
              <a:lnTo>
                <a:pt x="177561" y="1227298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62C79-2008-524B-BB96-6C0E32FC2DEE}">
      <dsp:nvSpPr>
        <dsp:cNvPr id="0" name=""/>
        <dsp:cNvSpPr/>
      </dsp:nvSpPr>
      <dsp:spPr>
        <a:xfrm>
          <a:off x="6476078" y="1888370"/>
          <a:ext cx="1546139" cy="7139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Strategy, Policy and Governance</a:t>
          </a:r>
        </a:p>
      </dsp:txBody>
      <dsp:txXfrm>
        <a:off x="6496990" y="1909282"/>
        <a:ext cx="1504315" cy="672158"/>
      </dsp:txXfrm>
    </dsp:sp>
    <dsp:sp modelId="{40E5A8AA-0B76-374B-B598-DDE7ED80CABE}">
      <dsp:nvSpPr>
        <dsp:cNvPr id="0" name=""/>
        <dsp:cNvSpPr/>
      </dsp:nvSpPr>
      <dsp:spPr>
        <a:xfrm>
          <a:off x="6298517" y="1018062"/>
          <a:ext cx="177561" cy="205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389"/>
              </a:lnTo>
              <a:lnTo>
                <a:pt x="177561" y="2051389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7F9B-B9DD-5A4F-9799-3A6906E4D7D6}">
      <dsp:nvSpPr>
        <dsp:cNvPr id="0" name=""/>
        <dsp:cNvSpPr/>
      </dsp:nvSpPr>
      <dsp:spPr>
        <a:xfrm>
          <a:off x="6476078" y="2747404"/>
          <a:ext cx="1546139" cy="6440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STEAM &amp; Partnerships</a:t>
          </a:r>
        </a:p>
      </dsp:txBody>
      <dsp:txXfrm>
        <a:off x="6494943" y="2766269"/>
        <a:ext cx="1508409" cy="606366"/>
      </dsp:txXfrm>
    </dsp:sp>
    <dsp:sp modelId="{8C557858-507C-B648-9A47-A07AC441C648}">
      <dsp:nvSpPr>
        <dsp:cNvPr id="0" name=""/>
        <dsp:cNvSpPr/>
      </dsp:nvSpPr>
      <dsp:spPr>
        <a:xfrm>
          <a:off x="6298517" y="1018062"/>
          <a:ext cx="177561" cy="286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2385"/>
              </a:lnTo>
              <a:lnTo>
                <a:pt x="177561" y="2862385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6871C-D5D1-B947-A955-4E5D59F8B1A6}">
      <dsp:nvSpPr>
        <dsp:cNvPr id="0" name=""/>
        <dsp:cNvSpPr/>
      </dsp:nvSpPr>
      <dsp:spPr>
        <a:xfrm>
          <a:off x="6476078" y="3536552"/>
          <a:ext cx="1546139" cy="687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Senior Advisor Safeguarding and Inclusion</a:t>
          </a:r>
        </a:p>
      </dsp:txBody>
      <dsp:txXfrm>
        <a:off x="6496223" y="3556697"/>
        <a:ext cx="1505849" cy="647502"/>
      </dsp:txXfrm>
    </dsp:sp>
    <dsp:sp modelId="{F92316B9-39A9-2249-B551-12C9463CF815}">
      <dsp:nvSpPr>
        <dsp:cNvPr id="0" name=""/>
        <dsp:cNvSpPr/>
      </dsp:nvSpPr>
      <dsp:spPr>
        <a:xfrm>
          <a:off x="6298517" y="1018062"/>
          <a:ext cx="177561" cy="364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435"/>
              </a:lnTo>
              <a:lnTo>
                <a:pt x="177561" y="3641435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2498A-4116-8849-A483-FF4ACE00385B}">
      <dsp:nvSpPr>
        <dsp:cNvPr id="0" name=""/>
        <dsp:cNvSpPr/>
      </dsp:nvSpPr>
      <dsp:spPr>
        <a:xfrm>
          <a:off x="6476078" y="4369395"/>
          <a:ext cx="1546139" cy="580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Learning and Impact</a:t>
          </a:r>
        </a:p>
      </dsp:txBody>
      <dsp:txXfrm>
        <a:off x="6493072" y="4386389"/>
        <a:ext cx="1512151" cy="546216"/>
      </dsp:txXfrm>
    </dsp:sp>
    <dsp:sp modelId="{6C5503CE-6CF5-F447-8E81-C445A5AFBBFC}">
      <dsp:nvSpPr>
        <dsp:cNvPr id="0" name=""/>
        <dsp:cNvSpPr/>
      </dsp:nvSpPr>
      <dsp:spPr>
        <a:xfrm>
          <a:off x="6298517" y="1018062"/>
          <a:ext cx="177561" cy="4366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6691"/>
              </a:lnTo>
              <a:lnTo>
                <a:pt x="177561" y="4366691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B8B55-118B-9B42-A108-8A17C46FBE97}">
      <dsp:nvSpPr>
        <dsp:cNvPr id="0" name=""/>
        <dsp:cNvSpPr/>
      </dsp:nvSpPr>
      <dsp:spPr>
        <a:xfrm>
          <a:off x="6476078" y="5094651"/>
          <a:ext cx="1546139" cy="580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>
          <a:outerShdw dist="50800" dir="2700000" algn="tl" rotWithShape="0">
            <a:srgbClr val="0C3053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Finance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>
              <a:solidFill>
                <a:srgbClr val="0D3154"/>
              </a:solidFill>
              <a:latin typeface="Arial" panose="020B0604020202020204" pitchFamily="34" charset="0"/>
              <a:cs typeface="Arial" panose="020B0604020202020204" pitchFamily="34" charset="0"/>
            </a:rPr>
            <a:t>and Operations</a:t>
          </a:r>
        </a:p>
      </dsp:txBody>
      <dsp:txXfrm>
        <a:off x="6493072" y="5111645"/>
        <a:ext cx="1512151" cy="546216"/>
      </dsp:txXfrm>
    </dsp:sp>
    <dsp:sp modelId="{AC6CC3C7-CB45-704B-B509-6FB19A23D38A}">
      <dsp:nvSpPr>
        <dsp:cNvPr id="0" name=""/>
        <dsp:cNvSpPr/>
      </dsp:nvSpPr>
      <dsp:spPr>
        <a:xfrm>
          <a:off x="8575835" y="167534"/>
          <a:ext cx="1160409" cy="580204"/>
        </a:xfrm>
        <a:prstGeom prst="roundRect">
          <a:avLst>
            <a:gd name="adj" fmla="val 1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900" kern="1200" dirty="0">
            <a:solidFill>
              <a:srgbClr val="09213A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829" y="184528"/>
        <a:ext cx="1126421" cy="54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C3791D1-72DF-6942-A3C8-EAD4781BFC33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5A3D526-D7CE-1C40-AB12-483104790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D526-D7CE-1C40-AB12-483104790D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D526-D7CE-1C40-AB12-483104790D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D526-D7CE-1C40-AB12-483104790D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8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6DA-F953-294F-B3D8-82C4D55F614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EF96-E6C7-BB47-B811-C782B217E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52D6DA-F953-294F-B3D8-82C4D55F6141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F2EF96-E6C7-BB47-B811-C782B217E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21">
            <a:extLst>
              <a:ext uri="{FF2B5EF4-FFF2-40B4-BE49-F238E27FC236}">
                <a16:creationId xmlns:a16="http://schemas.microsoft.com/office/drawing/2014/main" id="{4605B632-2350-5289-E35E-9987E5BA35E0}"/>
              </a:ext>
            </a:extLst>
          </p:cNvPr>
          <p:cNvGrpSpPr/>
          <p:nvPr/>
        </p:nvGrpSpPr>
        <p:grpSpPr>
          <a:xfrm>
            <a:off x="4556502" y="410081"/>
            <a:ext cx="1650569" cy="1395604"/>
            <a:chOff x="4520061" y="694383"/>
            <a:chExt cx="1650569" cy="1395604"/>
          </a:xfrm>
        </p:grpSpPr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6EEA473B-0534-C826-DF2B-A61A83DE5E1F}"/>
                </a:ext>
              </a:extLst>
            </p:cNvPr>
            <p:cNvSpPr/>
            <p:nvPr/>
          </p:nvSpPr>
          <p:spPr>
            <a:xfrm>
              <a:off x="4520061" y="694383"/>
              <a:ext cx="1650569" cy="1057651"/>
            </a:xfrm>
            <a:custGeom>
              <a:avLst/>
              <a:gdLst/>
              <a:ahLst/>
              <a:cxnLst/>
              <a:rect l="l" t="t" r="r" b="b"/>
              <a:pathLst>
                <a:path w="1694179" h="684530">
                  <a:moveTo>
                    <a:pt x="1693621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1693621" y="683996"/>
                  </a:lnTo>
                  <a:lnTo>
                    <a:pt x="16936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pic>
          <p:nvPicPr>
            <p:cNvPr id="13" name="object 23">
              <a:extLst>
                <a:ext uri="{FF2B5EF4-FFF2-40B4-BE49-F238E27FC236}">
                  <a16:creationId xmlns:a16="http://schemas.microsoft.com/office/drawing/2014/main" id="{1F79CB09-E989-B9AE-123D-A42A902D27DB}"/>
                </a:ext>
              </a:extLst>
            </p:cNvPr>
            <p:cNvPicPr/>
            <p:nvPr/>
          </p:nvPicPr>
          <p:blipFill>
            <a:blip r:embed="rId2"/>
            <a:srcRect t="3069" b="12393"/>
            <a:stretch>
              <a:fillRect/>
            </a:stretch>
          </p:blipFill>
          <p:spPr>
            <a:xfrm>
              <a:off x="4600663" y="784364"/>
              <a:ext cx="1483200" cy="1305623"/>
            </a:xfrm>
            <a:prstGeom prst="rect">
              <a:avLst/>
            </a:prstGeom>
          </p:spPr>
        </p:pic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406900-02F2-DF7D-3474-254859577241}"/>
              </a:ext>
            </a:extLst>
          </p:cNvPr>
          <p:cNvSpPr/>
          <p:nvPr/>
        </p:nvSpPr>
        <p:spPr>
          <a:xfrm>
            <a:off x="4604306" y="1838544"/>
            <a:ext cx="1483200" cy="41771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66404F"/>
            </a:solidFill>
          </a:ln>
          <a:effectLst>
            <a:outerShdw dist="50800" dir="2700000" algn="tl" rotWithShape="0">
              <a:srgbClr val="374C7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marL="12700" algn="ctr">
              <a:lnSpc>
                <a:spcPct val="100000"/>
              </a:lnSpc>
              <a:spcBef>
                <a:spcPts val="190"/>
              </a:spcBef>
            </a:pPr>
            <a:r>
              <a:rPr lang="en-GB" sz="1100" dirty="0">
                <a:solidFill>
                  <a:srgbClr val="003255"/>
                </a:solidFill>
                <a:latin typeface="Arial"/>
                <a:cs typeface="Arial"/>
              </a:rPr>
              <a:t>Chief </a:t>
            </a:r>
            <a:r>
              <a:rPr lang="en-GB" sz="1100" spc="-10" dirty="0">
                <a:solidFill>
                  <a:srgbClr val="003255"/>
                </a:solidFill>
                <a:latin typeface="Arial"/>
                <a:cs typeface="Arial"/>
              </a:rPr>
              <a:t>Executive</a:t>
            </a:r>
            <a:endParaRPr lang="en-GB" sz="1100" dirty="0">
              <a:latin typeface="Arial"/>
              <a:cs typeface="Arial"/>
            </a:endParaRPr>
          </a:p>
          <a:p>
            <a:pPr marL="73025" algn="ctr">
              <a:lnSpc>
                <a:spcPct val="100000"/>
              </a:lnSpc>
              <a:spcBef>
                <a:spcPts val="90"/>
              </a:spcBef>
            </a:pPr>
            <a:r>
              <a:rPr lang="en-GB" sz="1100" b="1" dirty="0">
                <a:solidFill>
                  <a:srgbClr val="003255"/>
                </a:solidFill>
                <a:latin typeface="Arial"/>
                <a:cs typeface="Arial"/>
              </a:rPr>
              <a:t>Jon </a:t>
            </a:r>
            <a:r>
              <a:rPr lang="en-GB" sz="1100" b="1" spc="-10" dirty="0">
                <a:solidFill>
                  <a:srgbClr val="003255"/>
                </a:solidFill>
                <a:latin typeface="Arial"/>
                <a:cs typeface="Arial"/>
              </a:rPr>
              <a:t>Rowney</a:t>
            </a:r>
            <a:endParaRPr lang="en-GB" sz="1100" dirty="0">
              <a:latin typeface="Arial"/>
              <a:cs typeface="Arial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ABC6D44-4538-7938-81C7-EA551F4F2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358507"/>
              </p:ext>
            </p:extLst>
          </p:nvPr>
        </p:nvGraphicFramePr>
        <p:xfrm>
          <a:off x="1082624" y="2221255"/>
          <a:ext cx="8526563" cy="26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9BC8016-7D98-E8EA-861C-4609A090B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303439"/>
              </p:ext>
            </p:extLst>
          </p:nvPr>
        </p:nvGraphicFramePr>
        <p:xfrm>
          <a:off x="1082624" y="4534149"/>
          <a:ext cx="8526563" cy="26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8D95BC-0263-958C-98C0-57D4C94A11F0}"/>
              </a:ext>
            </a:extLst>
          </p:cNvPr>
          <p:cNvSpPr txBox="1"/>
          <p:nvPr/>
        </p:nvSpPr>
        <p:spPr>
          <a:xfrm>
            <a:off x="684572" y="319544"/>
            <a:ext cx="7339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">
              <a:defRPr/>
            </a:pP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Camden Management </a:t>
            </a:r>
          </a:p>
          <a:p>
            <a:pPr marL="9525">
              <a:defRPr/>
            </a:pP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Team (CMT)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EA4343-8B2F-1AD9-8636-1E34ED8C3286}"/>
              </a:ext>
            </a:extLst>
          </p:cNvPr>
          <p:cNvSpPr/>
          <p:nvPr/>
        </p:nvSpPr>
        <p:spPr>
          <a:xfrm>
            <a:off x="8859158" y="1415159"/>
            <a:ext cx="1584788" cy="619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732ACA-ABE2-B852-5AF9-4FA7C896A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008628"/>
              </p:ext>
            </p:extLst>
          </p:nvPr>
        </p:nvGraphicFramePr>
        <p:xfrm>
          <a:off x="267653" y="1030498"/>
          <a:ext cx="10166667" cy="631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55CFDB-CE74-2F6B-9CB2-2D058B3D6FBA}"/>
              </a:ext>
            </a:extLst>
          </p:cNvPr>
          <p:cNvSpPr>
            <a:spLocks noChangeAspect="1"/>
          </p:cNvSpPr>
          <p:nvPr/>
        </p:nvSpPr>
        <p:spPr>
          <a:xfrm>
            <a:off x="267653" y="0"/>
            <a:ext cx="1353600" cy="1257182"/>
          </a:xfrm>
          <a:prstGeom prst="rect">
            <a:avLst/>
          </a:prstGeom>
          <a:blipFill dpi="0" rotWithShape="1">
            <a:blip r:embed="rId7"/>
            <a:srcRect/>
            <a:stretch>
              <a:fillRect t="-12707" b="-49293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B0258-1B9F-595E-5372-1F4A5AC82699}"/>
              </a:ext>
            </a:extLst>
          </p:cNvPr>
          <p:cNvSpPr txBox="1"/>
          <p:nvPr/>
        </p:nvSpPr>
        <p:spPr>
          <a:xfrm>
            <a:off x="1896684" y="319544"/>
            <a:ext cx="7339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" defTabSz="414589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en-GB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20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defTabSz="414589"/>
            <a:r>
              <a:rPr lang="en-GB" sz="20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Kathryn Myers, Executive Director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3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D17E2-B81E-B64E-7D64-B431040AB167}"/>
              </a:ext>
            </a:extLst>
          </p:cNvPr>
          <p:cNvSpPr>
            <a:spLocks noChangeAspect="1"/>
          </p:cNvSpPr>
          <p:nvPr/>
        </p:nvSpPr>
        <p:spPr>
          <a:xfrm>
            <a:off x="267155" y="0"/>
            <a:ext cx="1352758" cy="1256400"/>
          </a:xfrm>
          <a:prstGeom prst="rect">
            <a:avLst/>
          </a:prstGeom>
          <a:blipFill dpi="0" rotWithShape="1">
            <a:blip r:embed="rId3"/>
            <a:srcRect/>
            <a:stretch>
              <a:fillRect t="-17934" b="-4406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AB8A602-DD5E-D4ED-BC49-75FB77CAB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745727"/>
              </p:ext>
            </p:extLst>
          </p:nvPr>
        </p:nvGraphicFramePr>
        <p:xfrm>
          <a:off x="267155" y="1010293"/>
          <a:ext cx="8462062" cy="592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266E45-9782-8736-D3A3-87D201156F0F}"/>
              </a:ext>
            </a:extLst>
          </p:cNvPr>
          <p:cNvSpPr txBox="1"/>
          <p:nvPr/>
        </p:nvSpPr>
        <p:spPr>
          <a:xfrm>
            <a:off x="1896684" y="319544"/>
            <a:ext cx="7339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Investment, Place and Opportunity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Burns, Executive Director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7096F0-338A-E8B1-F9F6-26B3BE210C54}"/>
              </a:ext>
            </a:extLst>
          </p:cNvPr>
          <p:cNvCxnSpPr>
            <a:cxnSpLocks/>
          </p:cNvCxnSpPr>
          <p:nvPr/>
        </p:nvCxnSpPr>
        <p:spPr>
          <a:xfrm>
            <a:off x="9683884" y="1480676"/>
            <a:ext cx="0" cy="957343"/>
          </a:xfrm>
          <a:prstGeom prst="line">
            <a:avLst/>
          </a:prstGeom>
          <a:ln>
            <a:solidFill>
              <a:srgbClr val="0D315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DE5A0DF-100C-E589-C84E-62AB19844564}"/>
              </a:ext>
            </a:extLst>
          </p:cNvPr>
          <p:cNvSpPr/>
          <p:nvPr/>
        </p:nvSpPr>
        <p:spPr>
          <a:xfrm>
            <a:off x="8898909" y="2046200"/>
            <a:ext cx="1602548" cy="7836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C3053"/>
            </a:solidFill>
          </a:ln>
          <a:effectLst>
            <a:outerShdw dist="50800" dir="2700000" algn="tl" rotWithShape="0">
              <a:srgbClr val="0921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C30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Chief Investment Officer Community Wealth Fund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1A4BA1-AFB9-802A-C76F-68D609253118}"/>
              </a:ext>
            </a:extLst>
          </p:cNvPr>
          <p:cNvSpPr/>
          <p:nvPr/>
        </p:nvSpPr>
        <p:spPr>
          <a:xfrm>
            <a:off x="8898909" y="2979453"/>
            <a:ext cx="1602548" cy="55913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C3053"/>
            </a:solidFill>
          </a:ln>
          <a:effectLst>
            <a:outerShdw dist="50800" dir="2700000" algn="tl" rotWithShape="0">
              <a:srgbClr val="0921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C30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Euston Regeneration</a:t>
            </a:r>
          </a:p>
        </p:txBody>
      </p:sp>
    </p:spTree>
    <p:extLst>
      <p:ext uri="{BB962C8B-B14F-4D97-AF65-F5344CB8AC3E}">
        <p14:creationId xmlns:p14="http://schemas.microsoft.com/office/powerpoint/2010/main" val="281794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F59015-8812-0125-264C-F6990B512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005486"/>
              </p:ext>
            </p:extLst>
          </p:nvPr>
        </p:nvGraphicFramePr>
        <p:xfrm>
          <a:off x="971133" y="1256398"/>
          <a:ext cx="9845040" cy="64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4890E5-70D7-B629-F40E-5295FFB15BA8}"/>
              </a:ext>
            </a:extLst>
          </p:cNvPr>
          <p:cNvSpPr>
            <a:spLocks noChangeAspect="1"/>
          </p:cNvSpPr>
          <p:nvPr/>
        </p:nvSpPr>
        <p:spPr>
          <a:xfrm>
            <a:off x="294754" y="-2"/>
            <a:ext cx="1352758" cy="1256400"/>
          </a:xfrm>
          <a:prstGeom prst="rect">
            <a:avLst/>
          </a:prstGeom>
          <a:blipFill dpi="0" rotWithShape="1">
            <a:blip r:embed="rId7"/>
            <a:srcRect/>
            <a:stretch>
              <a:fillRect t="-28227" b="-17773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829EA-4F70-0711-C5A8-EC0CFDC5F42F}"/>
              </a:ext>
            </a:extLst>
          </p:cNvPr>
          <p:cNvSpPr txBox="1"/>
          <p:nvPr/>
        </p:nvSpPr>
        <p:spPr>
          <a:xfrm>
            <a:off x="1896684" y="319544"/>
            <a:ext cx="7339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">
              <a:defRPr/>
            </a:pP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Homes and Communities</a:t>
            </a:r>
          </a:p>
          <a:p>
            <a:pPr marL="9525">
              <a:defRPr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Dan Hawthorn, Executive Director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B6ECCC-19B6-7875-36C7-B2AAFB5E479C}"/>
              </a:ext>
            </a:extLst>
          </p:cNvPr>
          <p:cNvCxnSpPr>
            <a:cxnSpLocks/>
          </p:cNvCxnSpPr>
          <p:nvPr/>
        </p:nvCxnSpPr>
        <p:spPr>
          <a:xfrm>
            <a:off x="1310774" y="4896478"/>
            <a:ext cx="0" cy="76569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DC2A5E-E05F-554B-FAC8-64A4D47891BD}"/>
              </a:ext>
            </a:extLst>
          </p:cNvPr>
          <p:cNvCxnSpPr/>
          <p:nvPr/>
        </p:nvCxnSpPr>
        <p:spPr>
          <a:xfrm>
            <a:off x="1310774" y="5662168"/>
            <a:ext cx="244976" cy="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8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D1E72-3C0C-7971-A734-542BEEA6CCE4}"/>
              </a:ext>
            </a:extLst>
          </p:cNvPr>
          <p:cNvSpPr>
            <a:spLocks noChangeAspect="1"/>
          </p:cNvSpPr>
          <p:nvPr/>
        </p:nvSpPr>
        <p:spPr>
          <a:xfrm>
            <a:off x="269355" y="0"/>
            <a:ext cx="1352757" cy="1256400"/>
          </a:xfrm>
          <a:prstGeom prst="rect">
            <a:avLst/>
          </a:prstGeom>
          <a:blipFill dpi="0" rotWithShape="1">
            <a:blip r:embed="rId3"/>
            <a:srcRect/>
            <a:stretch>
              <a:fillRect t="-20547" b="-41453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560573-EA1C-2F8A-2F4D-55884819E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974296"/>
              </p:ext>
            </p:extLst>
          </p:nvPr>
        </p:nvGraphicFramePr>
        <p:xfrm>
          <a:off x="-109728" y="1382232"/>
          <a:ext cx="8534926" cy="59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BAE2D3-507D-6978-E6E6-96CAF6743B67}"/>
              </a:ext>
            </a:extLst>
          </p:cNvPr>
          <p:cNvSpPr/>
          <p:nvPr/>
        </p:nvSpPr>
        <p:spPr>
          <a:xfrm>
            <a:off x="7955394" y="2438585"/>
            <a:ext cx="1216226" cy="7836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66404F"/>
            </a:solidFill>
          </a:ln>
          <a:effectLst>
            <a:outerShdw dist="50800" dir="2700000" algn="tl" rotWithShape="0">
              <a:srgbClr val="0921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GB" sz="1000" b="1" dirty="0">
                <a:solidFill>
                  <a:srgbClr val="0C3053"/>
                </a:solidFill>
                <a:latin typeface="Arial"/>
                <a:cs typeface="Arial"/>
              </a:rPr>
              <a:t>Partnership Director North London Councils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8E7B40-08F7-BBFD-B2E0-923877DE43B2}"/>
              </a:ext>
            </a:extLst>
          </p:cNvPr>
          <p:cNvSpPr/>
          <p:nvPr/>
        </p:nvSpPr>
        <p:spPr>
          <a:xfrm>
            <a:off x="9341969" y="2438586"/>
            <a:ext cx="1206624" cy="73439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66404F"/>
            </a:solidFill>
          </a:ln>
          <a:effectLst>
            <a:outerShdw dist="50800" dir="2700000" algn="tl" rotWithShape="0">
              <a:srgbClr val="0921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GB" sz="1000" b="1" dirty="0">
                <a:solidFill>
                  <a:srgbClr val="0C3053"/>
                </a:solidFill>
                <a:latin typeface="Arial"/>
                <a:cs typeface="Arial"/>
              </a:rPr>
              <a:t>London ADASS Programme Director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DF51D-F0E8-8314-8130-D63795A7A880}"/>
              </a:ext>
            </a:extLst>
          </p:cNvPr>
          <p:cNvCxnSpPr>
            <a:cxnSpLocks/>
          </p:cNvCxnSpPr>
          <p:nvPr/>
        </p:nvCxnSpPr>
        <p:spPr>
          <a:xfrm>
            <a:off x="8580121" y="1480676"/>
            <a:ext cx="0" cy="957343"/>
          </a:xfrm>
          <a:prstGeom prst="line">
            <a:avLst/>
          </a:prstGeom>
          <a:ln>
            <a:solidFill>
              <a:srgbClr val="0D315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E37937-24DA-6414-BF0E-7E055D0E27F4}"/>
              </a:ext>
            </a:extLst>
          </p:cNvPr>
          <p:cNvSpPr/>
          <p:nvPr/>
        </p:nvSpPr>
        <p:spPr>
          <a:xfrm>
            <a:off x="8563507" y="3302984"/>
            <a:ext cx="1368000" cy="7344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66404F"/>
            </a:solidFill>
            <a:prstDash val="lgDash"/>
          </a:ln>
          <a:effectLst>
            <a:outerShdw dist="50800" dir="2700000" algn="tl" rotWithShape="0">
              <a:srgbClr val="09213A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GB" sz="1000" b="1" dirty="0">
                <a:solidFill>
                  <a:srgbClr val="0C3053"/>
                </a:solidFill>
                <a:latin typeface="Arial"/>
                <a:cs typeface="Arial"/>
              </a:rPr>
              <a:t>North London NHS Foundation Trust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A0EF2-9334-1F18-62B6-5F96572D56AF}"/>
              </a:ext>
            </a:extLst>
          </p:cNvPr>
          <p:cNvCxnSpPr>
            <a:cxnSpLocks/>
          </p:cNvCxnSpPr>
          <p:nvPr/>
        </p:nvCxnSpPr>
        <p:spPr>
          <a:xfrm>
            <a:off x="9946620" y="1480676"/>
            <a:ext cx="0" cy="957343"/>
          </a:xfrm>
          <a:prstGeom prst="line">
            <a:avLst/>
          </a:prstGeom>
          <a:ln>
            <a:solidFill>
              <a:srgbClr val="0D315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03C8AE-DFAB-1AB4-DF20-6714B134E586}"/>
              </a:ext>
            </a:extLst>
          </p:cNvPr>
          <p:cNvGrpSpPr/>
          <p:nvPr/>
        </p:nvGrpSpPr>
        <p:grpSpPr>
          <a:xfrm>
            <a:off x="6379909" y="2458614"/>
            <a:ext cx="1485057" cy="3993557"/>
            <a:chOff x="6340111" y="2166503"/>
            <a:chExt cx="1485057" cy="399355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4BFBF8E-9176-F91A-B38D-9DEE7F7F283D}"/>
                </a:ext>
              </a:extLst>
            </p:cNvPr>
            <p:cNvSpPr/>
            <p:nvPr/>
          </p:nvSpPr>
          <p:spPr>
            <a:xfrm>
              <a:off x="6358926" y="2930112"/>
              <a:ext cx="1432074" cy="94572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9213A"/>
              </a:solidFill>
            </a:ln>
            <a:effectLst>
              <a:outerShdw dist="50800" dir="2700000" algn="tl" rotWithShape="0">
                <a:srgbClr val="09213A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000" b="1" dirty="0">
                  <a:solidFill>
                    <a:srgbClr val="0C3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of Children’s Commissioning and Health Partnerships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4023D66-DB68-783C-0C2D-B373B4E3D04A}"/>
                </a:ext>
              </a:extLst>
            </p:cNvPr>
            <p:cNvSpPr/>
            <p:nvPr/>
          </p:nvSpPr>
          <p:spPr>
            <a:xfrm>
              <a:off x="6340111" y="4687145"/>
              <a:ext cx="1450890" cy="6134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9213A"/>
              </a:solidFill>
            </a:ln>
            <a:effectLst>
              <a:outerShdw dist="50800" dir="2700000" algn="tl" rotWithShape="0">
                <a:srgbClr val="09213A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000" b="1" dirty="0">
                  <a:solidFill>
                    <a:srgbClr val="0C3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Deputy Director of Health and Wellbeing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33A9563-F230-8379-1F24-B08898A06CE5}"/>
                </a:ext>
              </a:extLst>
            </p:cNvPr>
            <p:cNvSpPr/>
            <p:nvPr/>
          </p:nvSpPr>
          <p:spPr>
            <a:xfrm>
              <a:off x="6385168" y="2166503"/>
              <a:ext cx="1440000" cy="63294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9213A"/>
              </a:solidFill>
            </a:ln>
            <a:effectLst>
              <a:outerShdw dist="50800" dir="2700000" algn="tl" rotWithShape="0">
                <a:srgbClr val="09213A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000" b="1" dirty="0">
                  <a:solidFill>
                    <a:srgbClr val="0C3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of Drugs, Alcohol and Sexual Health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27C7976-5552-40DC-5CDF-91EBBF728D5F}"/>
                </a:ext>
              </a:extLst>
            </p:cNvPr>
            <p:cNvSpPr/>
            <p:nvPr/>
          </p:nvSpPr>
          <p:spPr>
            <a:xfrm>
              <a:off x="6358926" y="3953411"/>
              <a:ext cx="1440000" cy="56301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9213A"/>
              </a:solidFill>
            </a:ln>
            <a:effectLst>
              <a:outerShdw dist="50800" dir="2700000" algn="tl" rotWithShape="0">
                <a:srgbClr val="09213A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000" b="1" dirty="0">
                  <a:solidFill>
                    <a:srgbClr val="0C3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Health Consultant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4AE9ACE-003B-2882-1B38-582C9D1569FB}"/>
                </a:ext>
              </a:extLst>
            </p:cNvPr>
            <p:cNvSpPr/>
            <p:nvPr/>
          </p:nvSpPr>
          <p:spPr>
            <a:xfrm>
              <a:off x="6358926" y="5443924"/>
              <a:ext cx="1432074" cy="71613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09213A"/>
              </a:solidFill>
            </a:ln>
            <a:effectLst>
              <a:outerShdw dist="50800" dir="2700000" algn="tl" rotWithShape="0">
                <a:srgbClr val="09213A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000" b="1" dirty="0">
                  <a:solidFill>
                    <a:srgbClr val="0C3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of Population Intelligence and Statistical Methods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59C444-8885-277E-E643-8954D4AA7CAA}"/>
              </a:ext>
            </a:extLst>
          </p:cNvPr>
          <p:cNvSpPr txBox="1"/>
          <p:nvPr/>
        </p:nvSpPr>
        <p:spPr>
          <a:xfrm>
            <a:off x="1896684" y="319544"/>
            <a:ext cx="7339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and Health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McGregor, Executive Director (statutory DASS)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071A7A-FC3D-9E9B-A08C-3B1CBF7A3615}"/>
              </a:ext>
            </a:extLst>
          </p:cNvPr>
          <p:cNvCxnSpPr>
            <a:cxnSpLocks/>
          </p:cNvCxnSpPr>
          <p:nvPr/>
        </p:nvCxnSpPr>
        <p:spPr>
          <a:xfrm flipH="1">
            <a:off x="6285517" y="2297927"/>
            <a:ext cx="3963" cy="37743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A24E81-FB05-F190-6914-D1E1386E230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289480" y="2775089"/>
            <a:ext cx="135486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1FE152-3BAF-0A7B-02D5-F54D1AF9ECE9}"/>
              </a:ext>
            </a:extLst>
          </p:cNvPr>
          <p:cNvCxnSpPr>
            <a:cxnSpLocks/>
          </p:cNvCxnSpPr>
          <p:nvPr/>
        </p:nvCxnSpPr>
        <p:spPr>
          <a:xfrm>
            <a:off x="6298762" y="3674914"/>
            <a:ext cx="105356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9FE768-C944-33EA-5384-AF63D7EDC26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300090" y="4527031"/>
            <a:ext cx="98634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4EFFDA-40AA-5233-CE11-E9E180480404}"/>
              </a:ext>
            </a:extLst>
          </p:cNvPr>
          <p:cNvCxnSpPr>
            <a:cxnSpLocks/>
          </p:cNvCxnSpPr>
          <p:nvPr/>
        </p:nvCxnSpPr>
        <p:spPr>
          <a:xfrm>
            <a:off x="6285517" y="5236022"/>
            <a:ext cx="98634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14FACB-B224-A6BD-D179-4C2A1956D13E}"/>
              </a:ext>
            </a:extLst>
          </p:cNvPr>
          <p:cNvCxnSpPr>
            <a:cxnSpLocks/>
          </p:cNvCxnSpPr>
          <p:nvPr/>
        </p:nvCxnSpPr>
        <p:spPr>
          <a:xfrm>
            <a:off x="6286848" y="6064288"/>
            <a:ext cx="98634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6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41A4E-2656-1D14-F7F5-1596F7B9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14348-8DA7-524B-7FFF-7916C2FE6F96}"/>
              </a:ext>
            </a:extLst>
          </p:cNvPr>
          <p:cNvSpPr txBox="1"/>
          <p:nvPr/>
        </p:nvSpPr>
        <p:spPr>
          <a:xfrm>
            <a:off x="1896684" y="319544"/>
            <a:ext cx="73397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Learning 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Aldridge, Executive Director (statutory DCS)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E4794C-6EFF-7B7C-2CFA-213B50F4B819}"/>
              </a:ext>
            </a:extLst>
          </p:cNvPr>
          <p:cNvSpPr>
            <a:spLocks noChangeAspect="1"/>
          </p:cNvSpPr>
          <p:nvPr/>
        </p:nvSpPr>
        <p:spPr>
          <a:xfrm>
            <a:off x="257668" y="0"/>
            <a:ext cx="1356634" cy="1260000"/>
          </a:xfrm>
          <a:prstGeom prst="rect">
            <a:avLst/>
          </a:prstGeom>
          <a:blipFill dpi="0" rotWithShape="1">
            <a:blip r:embed="rId3"/>
            <a:srcRect/>
            <a:stretch>
              <a:fillRect t="-17934" b="-44066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47FEF9-A8E8-7213-AB25-7F6BC5841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389159"/>
              </p:ext>
            </p:extLst>
          </p:nvPr>
        </p:nvGraphicFramePr>
        <p:xfrm>
          <a:off x="295419" y="1480675"/>
          <a:ext cx="9739832" cy="592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9538B9-1C02-C4A0-FED5-D9EB1BD9851C}"/>
              </a:ext>
            </a:extLst>
          </p:cNvPr>
          <p:cNvCxnSpPr>
            <a:cxnSpLocks/>
          </p:cNvCxnSpPr>
          <p:nvPr/>
        </p:nvCxnSpPr>
        <p:spPr>
          <a:xfrm>
            <a:off x="7497122" y="1260000"/>
            <a:ext cx="0" cy="1306895"/>
          </a:xfrm>
          <a:prstGeom prst="line">
            <a:avLst/>
          </a:prstGeom>
          <a:ln>
            <a:solidFill>
              <a:srgbClr val="0D315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E0BBA2-EFA1-3764-406E-2F1B6C9FEE76}"/>
              </a:ext>
            </a:extLst>
          </p:cNvPr>
          <p:cNvSpPr/>
          <p:nvPr/>
        </p:nvSpPr>
        <p:spPr>
          <a:xfrm>
            <a:off x="6780944" y="1838253"/>
            <a:ext cx="1592494" cy="421240"/>
          </a:xfrm>
          <a:prstGeom prst="roundRect">
            <a:avLst/>
          </a:prstGeom>
          <a:solidFill>
            <a:srgbClr val="0C30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/>
              <a:t>Camden Learning</a:t>
            </a:r>
          </a:p>
        </p:txBody>
      </p:sp>
    </p:spTree>
    <p:extLst>
      <p:ext uri="{BB962C8B-B14F-4D97-AF65-F5344CB8AC3E}">
        <p14:creationId xmlns:p14="http://schemas.microsoft.com/office/powerpoint/2010/main" val="3299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2F28A8B5B1B48B3D002D1B247A114" ma:contentTypeVersion="12" ma:contentTypeDescription="Create a new document." ma:contentTypeScope="" ma:versionID="0308638bd315bd1d98769490dec3bed5">
  <xsd:schema xmlns:xsd="http://www.w3.org/2001/XMLSchema" xmlns:xs="http://www.w3.org/2001/XMLSchema" xmlns:p="http://schemas.microsoft.com/office/2006/metadata/properties" xmlns:ns2="94ed8b3d-74f7-491b-af11-6e5a6eef9304" xmlns:ns3="f9825e66-db47-40a0-8cbd-7d4ea8b34089" targetNamespace="http://schemas.microsoft.com/office/2006/metadata/properties" ma:root="true" ma:fieldsID="ae22b40bf7aec457d5efb93e0510420c" ns2:_="" ns3:_="">
    <xsd:import namespace="94ed8b3d-74f7-491b-af11-6e5a6eef9304"/>
    <xsd:import namespace="f9825e66-db47-40a0-8cbd-7d4ea8b34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d8b3d-74f7-491b-af11-6e5a6eef9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25e66-db47-40a0-8cbd-7d4ea8b340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10B8B-18DC-4245-BBA9-DF99D966D9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F08F12-3C8A-4275-9630-7C69F07A9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d8b3d-74f7-491b-af11-6e5a6eef9304"/>
    <ds:schemaRef ds:uri="f9825e66-db47-40a0-8cbd-7d4ea8b34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BFAB2C-5AB6-45FF-B8FF-046E9111D0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928</Words>
  <Application>Microsoft Office PowerPoint</Application>
  <PresentationFormat>Custom</PresentationFormat>
  <Paragraphs>190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Kareen Cox</dc:creator>
  <cp:lastModifiedBy>Reshma Upadhyaya</cp:lastModifiedBy>
  <cp:revision>51</cp:revision>
  <cp:lastPrinted>2026-04-23T12:28:14Z</cp:lastPrinted>
  <dcterms:created xsi:type="dcterms:W3CDTF">2026-03-11T11:38:07Z</dcterms:created>
  <dcterms:modified xsi:type="dcterms:W3CDTF">2026-05-19T09:26:33Z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0x010100EDF2F28A8B5B1B48B3D002D1B247A114</vt:lpwstr>
  </property>
</Properties>
</file>